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59" r:id="rId12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33"/>
  </p:normalViewPr>
  <p:slideViewPr>
    <p:cSldViewPr snapToGrid="0" snapToObjects="1">
      <p:cViewPr varScale="1">
        <p:scale>
          <a:sx n="104" d="100"/>
          <a:sy n="104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99CA83-B352-49DA-A857-99F0982D2069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E3E6A189-F65D-4DA4-ACC5-98A8EEE0A443}">
      <dgm:prSet/>
      <dgm:spPr/>
      <dgm:t>
        <a:bodyPr/>
        <a:lstStyle/>
        <a:p>
          <a:r>
            <a:rPr lang="en-US"/>
            <a:t>Why this project?</a:t>
          </a:r>
        </a:p>
      </dgm:t>
    </dgm:pt>
    <dgm:pt modelId="{BB06B2EA-67E7-4943-B6B9-CC3FE16DB685}" type="parTrans" cxnId="{CF4F743E-3188-4761-9E0B-44A1B799D7AE}">
      <dgm:prSet/>
      <dgm:spPr/>
      <dgm:t>
        <a:bodyPr/>
        <a:lstStyle/>
        <a:p>
          <a:endParaRPr lang="en-US"/>
        </a:p>
      </dgm:t>
    </dgm:pt>
    <dgm:pt modelId="{71426AC3-2157-4E64-9117-6EDC1BA6A4A2}" type="sibTrans" cxnId="{CF4F743E-3188-4761-9E0B-44A1B799D7AE}">
      <dgm:prSet/>
      <dgm:spPr/>
      <dgm:t>
        <a:bodyPr/>
        <a:lstStyle/>
        <a:p>
          <a:endParaRPr lang="en-US"/>
        </a:p>
      </dgm:t>
    </dgm:pt>
    <dgm:pt modelId="{D2480543-C21A-412D-AD0C-CA6FF763F2ED}">
      <dgm:prSet/>
      <dgm:spPr/>
      <dgm:t>
        <a:bodyPr/>
        <a:lstStyle/>
        <a:p>
          <a:r>
            <a:rPr lang="en-US"/>
            <a:t>Architecture</a:t>
          </a:r>
        </a:p>
      </dgm:t>
    </dgm:pt>
    <dgm:pt modelId="{D788BDE6-2C59-4F03-8678-3172CAB1BB30}" type="parTrans" cxnId="{EAE5CB62-1BAC-4828-A481-23B72A779251}">
      <dgm:prSet/>
      <dgm:spPr/>
      <dgm:t>
        <a:bodyPr/>
        <a:lstStyle/>
        <a:p>
          <a:endParaRPr lang="en-US"/>
        </a:p>
      </dgm:t>
    </dgm:pt>
    <dgm:pt modelId="{48ADCCDF-82A8-443C-8EAE-420B01BA6835}" type="sibTrans" cxnId="{EAE5CB62-1BAC-4828-A481-23B72A779251}">
      <dgm:prSet/>
      <dgm:spPr/>
      <dgm:t>
        <a:bodyPr/>
        <a:lstStyle/>
        <a:p>
          <a:endParaRPr lang="en-US"/>
        </a:p>
      </dgm:t>
    </dgm:pt>
    <dgm:pt modelId="{3DCDB695-D2D1-4124-8B22-3940B5C7395B}">
      <dgm:prSet/>
      <dgm:spPr/>
      <dgm:t>
        <a:bodyPr/>
        <a:lstStyle/>
        <a:p>
          <a:r>
            <a:rPr lang="en-US"/>
            <a:t>Database</a:t>
          </a:r>
        </a:p>
      </dgm:t>
    </dgm:pt>
    <dgm:pt modelId="{CA17F526-72AE-4B6C-B538-54026CC070CF}" type="parTrans" cxnId="{8F5574D0-2D88-4D31-9762-3615232B3C2D}">
      <dgm:prSet/>
      <dgm:spPr/>
      <dgm:t>
        <a:bodyPr/>
        <a:lstStyle/>
        <a:p>
          <a:endParaRPr lang="en-US"/>
        </a:p>
      </dgm:t>
    </dgm:pt>
    <dgm:pt modelId="{6D8B71FC-58C6-4FB7-A53C-99BCF0921FF2}" type="sibTrans" cxnId="{8F5574D0-2D88-4D31-9762-3615232B3C2D}">
      <dgm:prSet/>
      <dgm:spPr/>
      <dgm:t>
        <a:bodyPr/>
        <a:lstStyle/>
        <a:p>
          <a:endParaRPr lang="en-US"/>
        </a:p>
      </dgm:t>
    </dgm:pt>
    <dgm:pt modelId="{1B9DAE15-1F12-4646-BF9F-B750B9618240}">
      <dgm:prSet/>
      <dgm:spPr/>
      <dgm:t>
        <a:bodyPr/>
        <a:lstStyle/>
        <a:p>
          <a:r>
            <a:rPr lang="en-US"/>
            <a:t>REST API</a:t>
          </a:r>
        </a:p>
      </dgm:t>
    </dgm:pt>
    <dgm:pt modelId="{476990E1-329A-4004-8427-CBB6F7843657}" type="parTrans" cxnId="{82A19B75-3D93-4CB8-8463-6C9CAB428278}">
      <dgm:prSet/>
      <dgm:spPr/>
      <dgm:t>
        <a:bodyPr/>
        <a:lstStyle/>
        <a:p>
          <a:endParaRPr lang="en-US"/>
        </a:p>
      </dgm:t>
    </dgm:pt>
    <dgm:pt modelId="{5772B8B4-C888-4CD7-A5CB-EAE65DFF07DF}" type="sibTrans" cxnId="{82A19B75-3D93-4CB8-8463-6C9CAB428278}">
      <dgm:prSet/>
      <dgm:spPr/>
      <dgm:t>
        <a:bodyPr/>
        <a:lstStyle/>
        <a:p>
          <a:endParaRPr lang="en-US"/>
        </a:p>
      </dgm:t>
    </dgm:pt>
    <dgm:pt modelId="{7BFCCAA5-7462-4D9A-A141-EF402AB4C15D}">
      <dgm:prSet/>
      <dgm:spPr/>
      <dgm:t>
        <a:bodyPr/>
        <a:lstStyle/>
        <a:p>
          <a:r>
            <a:rPr lang="en-US"/>
            <a:t>User Interface</a:t>
          </a:r>
        </a:p>
      </dgm:t>
    </dgm:pt>
    <dgm:pt modelId="{103731B8-5B1A-4F00-82DC-5F2D5F83E195}" type="parTrans" cxnId="{616D45FE-F6C4-4DCD-BC28-534E51D5BBCF}">
      <dgm:prSet/>
      <dgm:spPr/>
      <dgm:t>
        <a:bodyPr/>
        <a:lstStyle/>
        <a:p>
          <a:endParaRPr lang="en-US"/>
        </a:p>
      </dgm:t>
    </dgm:pt>
    <dgm:pt modelId="{9BAAA51E-1852-4023-B569-0742E7A8FAB4}" type="sibTrans" cxnId="{616D45FE-F6C4-4DCD-BC28-534E51D5BBCF}">
      <dgm:prSet/>
      <dgm:spPr/>
      <dgm:t>
        <a:bodyPr/>
        <a:lstStyle/>
        <a:p>
          <a:endParaRPr lang="en-US"/>
        </a:p>
      </dgm:t>
    </dgm:pt>
    <dgm:pt modelId="{92AFF6F9-62F0-477F-9492-495AD06DA40E}">
      <dgm:prSet/>
      <dgm:spPr/>
      <dgm:t>
        <a:bodyPr/>
        <a:lstStyle/>
        <a:p>
          <a:r>
            <a:rPr lang="en-US"/>
            <a:t>Server</a:t>
          </a:r>
        </a:p>
      </dgm:t>
    </dgm:pt>
    <dgm:pt modelId="{EF59C5E1-E583-4A90-8887-AC39FC7C8B92}" type="parTrans" cxnId="{FA815B03-EC89-4140-B0FF-6F62AAD94B44}">
      <dgm:prSet/>
      <dgm:spPr/>
      <dgm:t>
        <a:bodyPr/>
        <a:lstStyle/>
        <a:p>
          <a:endParaRPr lang="en-US"/>
        </a:p>
      </dgm:t>
    </dgm:pt>
    <dgm:pt modelId="{88482339-69BD-42BD-9C42-34C616A2EEFD}" type="sibTrans" cxnId="{FA815B03-EC89-4140-B0FF-6F62AAD94B44}">
      <dgm:prSet/>
      <dgm:spPr/>
      <dgm:t>
        <a:bodyPr/>
        <a:lstStyle/>
        <a:p>
          <a:endParaRPr lang="en-US"/>
        </a:p>
      </dgm:t>
    </dgm:pt>
    <dgm:pt modelId="{F88C0D40-C4B0-44D5-8077-3B22DECB10CA}">
      <dgm:prSet/>
      <dgm:spPr/>
      <dgm:t>
        <a:bodyPr/>
        <a:lstStyle/>
        <a:p>
          <a:r>
            <a:rPr lang="en-US"/>
            <a:t>Usage</a:t>
          </a:r>
        </a:p>
      </dgm:t>
    </dgm:pt>
    <dgm:pt modelId="{F2093AA1-A4E2-45F0-AF66-AD31D6C58E55}" type="parTrans" cxnId="{185E2F8C-3AE5-4AAB-AF83-949438A14F2F}">
      <dgm:prSet/>
      <dgm:spPr/>
      <dgm:t>
        <a:bodyPr/>
        <a:lstStyle/>
        <a:p>
          <a:endParaRPr lang="en-US"/>
        </a:p>
      </dgm:t>
    </dgm:pt>
    <dgm:pt modelId="{A71D0385-69CE-41FF-AC37-DF6279DD019C}" type="sibTrans" cxnId="{185E2F8C-3AE5-4AAB-AF83-949438A14F2F}">
      <dgm:prSet/>
      <dgm:spPr/>
      <dgm:t>
        <a:bodyPr/>
        <a:lstStyle/>
        <a:p>
          <a:endParaRPr lang="en-US"/>
        </a:p>
      </dgm:t>
    </dgm:pt>
    <dgm:pt modelId="{A69D8CAB-3961-47D9-BE39-A956AF939E41}">
      <dgm:prSet/>
      <dgm:spPr/>
      <dgm:t>
        <a:bodyPr/>
        <a:lstStyle/>
        <a:p>
          <a:r>
            <a:rPr lang="en-US"/>
            <a:t>Conclusion</a:t>
          </a:r>
        </a:p>
      </dgm:t>
    </dgm:pt>
    <dgm:pt modelId="{B7DC5AA1-8F3A-40C3-A2FA-28A0E12AC365}" type="parTrans" cxnId="{D4BDA572-F8EA-408F-831A-19AF4EAF8844}">
      <dgm:prSet/>
      <dgm:spPr/>
      <dgm:t>
        <a:bodyPr/>
        <a:lstStyle/>
        <a:p>
          <a:endParaRPr lang="en-US"/>
        </a:p>
      </dgm:t>
    </dgm:pt>
    <dgm:pt modelId="{8CDDDF8A-7B17-403B-B466-3D3C48BA33BB}" type="sibTrans" cxnId="{D4BDA572-F8EA-408F-831A-19AF4EAF8844}">
      <dgm:prSet/>
      <dgm:spPr/>
      <dgm:t>
        <a:bodyPr/>
        <a:lstStyle/>
        <a:p>
          <a:endParaRPr lang="en-US"/>
        </a:p>
      </dgm:t>
    </dgm:pt>
    <dgm:pt modelId="{1075BA20-95FA-5940-BCE3-933F3D6EAEC1}" type="pres">
      <dgm:prSet presAssocID="{9399CA83-B352-49DA-A857-99F0982D2069}" presName="vert0" presStyleCnt="0">
        <dgm:presLayoutVars>
          <dgm:dir/>
          <dgm:animOne val="branch"/>
          <dgm:animLvl val="lvl"/>
        </dgm:presLayoutVars>
      </dgm:prSet>
      <dgm:spPr/>
    </dgm:pt>
    <dgm:pt modelId="{97371718-C815-B449-9C62-050F5676D1D1}" type="pres">
      <dgm:prSet presAssocID="{E3E6A189-F65D-4DA4-ACC5-98A8EEE0A443}" presName="thickLine" presStyleLbl="alignNode1" presStyleIdx="0" presStyleCnt="8"/>
      <dgm:spPr/>
    </dgm:pt>
    <dgm:pt modelId="{3F58D532-0A76-B941-9D40-973EC779B3D5}" type="pres">
      <dgm:prSet presAssocID="{E3E6A189-F65D-4DA4-ACC5-98A8EEE0A443}" presName="horz1" presStyleCnt="0"/>
      <dgm:spPr/>
    </dgm:pt>
    <dgm:pt modelId="{8597C7FD-F4E4-494E-9D40-04C76C8B8C48}" type="pres">
      <dgm:prSet presAssocID="{E3E6A189-F65D-4DA4-ACC5-98A8EEE0A443}" presName="tx1" presStyleLbl="revTx" presStyleIdx="0" presStyleCnt="8"/>
      <dgm:spPr/>
    </dgm:pt>
    <dgm:pt modelId="{FFBD3250-EB47-2B44-A24A-3DE6589567CA}" type="pres">
      <dgm:prSet presAssocID="{E3E6A189-F65D-4DA4-ACC5-98A8EEE0A443}" presName="vert1" presStyleCnt="0"/>
      <dgm:spPr/>
    </dgm:pt>
    <dgm:pt modelId="{EAF9C9BC-F839-854E-ACD1-65A89E1BE57F}" type="pres">
      <dgm:prSet presAssocID="{D2480543-C21A-412D-AD0C-CA6FF763F2ED}" presName="thickLine" presStyleLbl="alignNode1" presStyleIdx="1" presStyleCnt="8"/>
      <dgm:spPr/>
    </dgm:pt>
    <dgm:pt modelId="{D02E98F2-8935-9C43-90B1-B2C2DE15178C}" type="pres">
      <dgm:prSet presAssocID="{D2480543-C21A-412D-AD0C-CA6FF763F2ED}" presName="horz1" presStyleCnt="0"/>
      <dgm:spPr/>
    </dgm:pt>
    <dgm:pt modelId="{22491510-9EAD-C648-9551-D9F9236D96E7}" type="pres">
      <dgm:prSet presAssocID="{D2480543-C21A-412D-AD0C-CA6FF763F2ED}" presName="tx1" presStyleLbl="revTx" presStyleIdx="1" presStyleCnt="8"/>
      <dgm:spPr/>
    </dgm:pt>
    <dgm:pt modelId="{E42A67CE-5CFA-054D-801B-C385761A26A9}" type="pres">
      <dgm:prSet presAssocID="{D2480543-C21A-412D-AD0C-CA6FF763F2ED}" presName="vert1" presStyleCnt="0"/>
      <dgm:spPr/>
    </dgm:pt>
    <dgm:pt modelId="{7DF3FB8E-896D-244C-BF5A-3974877EA008}" type="pres">
      <dgm:prSet presAssocID="{3DCDB695-D2D1-4124-8B22-3940B5C7395B}" presName="thickLine" presStyleLbl="alignNode1" presStyleIdx="2" presStyleCnt="8"/>
      <dgm:spPr/>
    </dgm:pt>
    <dgm:pt modelId="{6798739F-D77F-B843-867F-F6838A18C6A1}" type="pres">
      <dgm:prSet presAssocID="{3DCDB695-D2D1-4124-8B22-3940B5C7395B}" presName="horz1" presStyleCnt="0"/>
      <dgm:spPr/>
    </dgm:pt>
    <dgm:pt modelId="{9E811904-7BE8-B64D-9AE9-2260F574FC58}" type="pres">
      <dgm:prSet presAssocID="{3DCDB695-D2D1-4124-8B22-3940B5C7395B}" presName="tx1" presStyleLbl="revTx" presStyleIdx="2" presStyleCnt="8"/>
      <dgm:spPr/>
    </dgm:pt>
    <dgm:pt modelId="{5A3CACB7-3551-A644-8B67-1EDE6A4902D6}" type="pres">
      <dgm:prSet presAssocID="{3DCDB695-D2D1-4124-8B22-3940B5C7395B}" presName="vert1" presStyleCnt="0"/>
      <dgm:spPr/>
    </dgm:pt>
    <dgm:pt modelId="{25925BF5-1562-3245-9486-CC04804A3D02}" type="pres">
      <dgm:prSet presAssocID="{1B9DAE15-1F12-4646-BF9F-B750B9618240}" presName="thickLine" presStyleLbl="alignNode1" presStyleIdx="3" presStyleCnt="8"/>
      <dgm:spPr/>
    </dgm:pt>
    <dgm:pt modelId="{43D2DFFA-3C25-754A-9348-AAF6779BD95E}" type="pres">
      <dgm:prSet presAssocID="{1B9DAE15-1F12-4646-BF9F-B750B9618240}" presName="horz1" presStyleCnt="0"/>
      <dgm:spPr/>
    </dgm:pt>
    <dgm:pt modelId="{AAF95303-04FA-7B46-A99F-ABB39FA61578}" type="pres">
      <dgm:prSet presAssocID="{1B9DAE15-1F12-4646-BF9F-B750B9618240}" presName="tx1" presStyleLbl="revTx" presStyleIdx="3" presStyleCnt="8"/>
      <dgm:spPr/>
    </dgm:pt>
    <dgm:pt modelId="{37160EAB-1DDF-104D-9E6E-E425DB57DE5F}" type="pres">
      <dgm:prSet presAssocID="{1B9DAE15-1F12-4646-BF9F-B750B9618240}" presName="vert1" presStyleCnt="0"/>
      <dgm:spPr/>
    </dgm:pt>
    <dgm:pt modelId="{40EBDEB5-D1BF-7342-A44F-16A22216B8F5}" type="pres">
      <dgm:prSet presAssocID="{7BFCCAA5-7462-4D9A-A141-EF402AB4C15D}" presName="thickLine" presStyleLbl="alignNode1" presStyleIdx="4" presStyleCnt="8"/>
      <dgm:spPr/>
    </dgm:pt>
    <dgm:pt modelId="{4409527A-4353-A84C-AF28-58C734C06731}" type="pres">
      <dgm:prSet presAssocID="{7BFCCAA5-7462-4D9A-A141-EF402AB4C15D}" presName="horz1" presStyleCnt="0"/>
      <dgm:spPr/>
    </dgm:pt>
    <dgm:pt modelId="{4A1CF794-5765-9D4D-B7E3-07804FBF8711}" type="pres">
      <dgm:prSet presAssocID="{7BFCCAA5-7462-4D9A-A141-EF402AB4C15D}" presName="tx1" presStyleLbl="revTx" presStyleIdx="4" presStyleCnt="8"/>
      <dgm:spPr/>
    </dgm:pt>
    <dgm:pt modelId="{31528811-74C0-9942-8608-6439B67EDE28}" type="pres">
      <dgm:prSet presAssocID="{7BFCCAA5-7462-4D9A-A141-EF402AB4C15D}" presName="vert1" presStyleCnt="0"/>
      <dgm:spPr/>
    </dgm:pt>
    <dgm:pt modelId="{3B049C41-74E2-DA46-81F9-481E10CF4BF5}" type="pres">
      <dgm:prSet presAssocID="{92AFF6F9-62F0-477F-9492-495AD06DA40E}" presName="thickLine" presStyleLbl="alignNode1" presStyleIdx="5" presStyleCnt="8"/>
      <dgm:spPr/>
    </dgm:pt>
    <dgm:pt modelId="{05C1D951-F2D0-6140-8AF4-76B9BBE8FA18}" type="pres">
      <dgm:prSet presAssocID="{92AFF6F9-62F0-477F-9492-495AD06DA40E}" presName="horz1" presStyleCnt="0"/>
      <dgm:spPr/>
    </dgm:pt>
    <dgm:pt modelId="{795EDD39-2673-FF49-BB62-F7F4C2C257A2}" type="pres">
      <dgm:prSet presAssocID="{92AFF6F9-62F0-477F-9492-495AD06DA40E}" presName="tx1" presStyleLbl="revTx" presStyleIdx="5" presStyleCnt="8"/>
      <dgm:spPr/>
    </dgm:pt>
    <dgm:pt modelId="{A28C3692-2E70-FC47-8FE2-C18C1433346F}" type="pres">
      <dgm:prSet presAssocID="{92AFF6F9-62F0-477F-9492-495AD06DA40E}" presName="vert1" presStyleCnt="0"/>
      <dgm:spPr/>
    </dgm:pt>
    <dgm:pt modelId="{E692022C-75FC-5B4A-A5FF-A7BA1AC952AC}" type="pres">
      <dgm:prSet presAssocID="{F88C0D40-C4B0-44D5-8077-3B22DECB10CA}" presName="thickLine" presStyleLbl="alignNode1" presStyleIdx="6" presStyleCnt="8"/>
      <dgm:spPr/>
    </dgm:pt>
    <dgm:pt modelId="{8284452F-A210-CD44-9B54-8AAD426B8D16}" type="pres">
      <dgm:prSet presAssocID="{F88C0D40-C4B0-44D5-8077-3B22DECB10CA}" presName="horz1" presStyleCnt="0"/>
      <dgm:spPr/>
    </dgm:pt>
    <dgm:pt modelId="{E18CAFBB-7895-EC45-9652-1155073AF71E}" type="pres">
      <dgm:prSet presAssocID="{F88C0D40-C4B0-44D5-8077-3B22DECB10CA}" presName="tx1" presStyleLbl="revTx" presStyleIdx="6" presStyleCnt="8"/>
      <dgm:spPr/>
    </dgm:pt>
    <dgm:pt modelId="{F1BF5489-2641-7649-860C-0C0745DA7525}" type="pres">
      <dgm:prSet presAssocID="{F88C0D40-C4B0-44D5-8077-3B22DECB10CA}" presName="vert1" presStyleCnt="0"/>
      <dgm:spPr/>
    </dgm:pt>
    <dgm:pt modelId="{DA62DBB0-5F17-1143-BDFE-42A86EFECF47}" type="pres">
      <dgm:prSet presAssocID="{A69D8CAB-3961-47D9-BE39-A956AF939E41}" presName="thickLine" presStyleLbl="alignNode1" presStyleIdx="7" presStyleCnt="8"/>
      <dgm:spPr/>
    </dgm:pt>
    <dgm:pt modelId="{698CA17D-B8F6-B747-9857-2D07354E61FE}" type="pres">
      <dgm:prSet presAssocID="{A69D8CAB-3961-47D9-BE39-A956AF939E41}" presName="horz1" presStyleCnt="0"/>
      <dgm:spPr/>
    </dgm:pt>
    <dgm:pt modelId="{34B498AD-AF5E-FC41-9839-36CBD6259648}" type="pres">
      <dgm:prSet presAssocID="{A69D8CAB-3961-47D9-BE39-A956AF939E41}" presName="tx1" presStyleLbl="revTx" presStyleIdx="7" presStyleCnt="8"/>
      <dgm:spPr/>
    </dgm:pt>
    <dgm:pt modelId="{095A6B55-37B4-3843-9A49-16D4A1DBD6C4}" type="pres">
      <dgm:prSet presAssocID="{A69D8CAB-3961-47D9-BE39-A956AF939E41}" presName="vert1" presStyleCnt="0"/>
      <dgm:spPr/>
    </dgm:pt>
  </dgm:ptLst>
  <dgm:cxnLst>
    <dgm:cxn modelId="{FA815B03-EC89-4140-B0FF-6F62AAD94B44}" srcId="{9399CA83-B352-49DA-A857-99F0982D2069}" destId="{92AFF6F9-62F0-477F-9492-495AD06DA40E}" srcOrd="5" destOrd="0" parTransId="{EF59C5E1-E583-4A90-8887-AC39FC7C8B92}" sibTransId="{88482339-69BD-42BD-9C42-34C616A2EEFD}"/>
    <dgm:cxn modelId="{F7A2500A-954D-B64E-A06A-919E0FC09FA6}" type="presOf" srcId="{3DCDB695-D2D1-4124-8B22-3940B5C7395B}" destId="{9E811904-7BE8-B64D-9AE9-2260F574FC58}" srcOrd="0" destOrd="0" presId="urn:microsoft.com/office/officeart/2008/layout/LinedList"/>
    <dgm:cxn modelId="{658A9C37-4A96-1148-962D-D70A13A67A97}" type="presOf" srcId="{D2480543-C21A-412D-AD0C-CA6FF763F2ED}" destId="{22491510-9EAD-C648-9551-D9F9236D96E7}" srcOrd="0" destOrd="0" presId="urn:microsoft.com/office/officeart/2008/layout/LinedList"/>
    <dgm:cxn modelId="{CF4F743E-3188-4761-9E0B-44A1B799D7AE}" srcId="{9399CA83-B352-49DA-A857-99F0982D2069}" destId="{E3E6A189-F65D-4DA4-ACC5-98A8EEE0A443}" srcOrd="0" destOrd="0" parTransId="{BB06B2EA-67E7-4943-B6B9-CC3FE16DB685}" sibTransId="{71426AC3-2157-4E64-9117-6EDC1BA6A4A2}"/>
    <dgm:cxn modelId="{0FF2F740-5759-B945-908E-53D1F10280ED}" type="presOf" srcId="{A69D8CAB-3961-47D9-BE39-A956AF939E41}" destId="{34B498AD-AF5E-FC41-9839-36CBD6259648}" srcOrd="0" destOrd="0" presId="urn:microsoft.com/office/officeart/2008/layout/LinedList"/>
    <dgm:cxn modelId="{EAE5CB62-1BAC-4828-A481-23B72A779251}" srcId="{9399CA83-B352-49DA-A857-99F0982D2069}" destId="{D2480543-C21A-412D-AD0C-CA6FF763F2ED}" srcOrd="1" destOrd="0" parTransId="{D788BDE6-2C59-4F03-8678-3172CAB1BB30}" sibTransId="{48ADCCDF-82A8-443C-8EAE-420B01BA6835}"/>
    <dgm:cxn modelId="{A2591365-4A02-F94A-85B0-C559EE83C02A}" type="presOf" srcId="{7BFCCAA5-7462-4D9A-A141-EF402AB4C15D}" destId="{4A1CF794-5765-9D4D-B7E3-07804FBF8711}" srcOrd="0" destOrd="0" presId="urn:microsoft.com/office/officeart/2008/layout/LinedList"/>
    <dgm:cxn modelId="{D4BDA572-F8EA-408F-831A-19AF4EAF8844}" srcId="{9399CA83-B352-49DA-A857-99F0982D2069}" destId="{A69D8CAB-3961-47D9-BE39-A956AF939E41}" srcOrd="7" destOrd="0" parTransId="{B7DC5AA1-8F3A-40C3-A2FA-28A0E12AC365}" sibTransId="{8CDDDF8A-7B17-403B-B466-3D3C48BA33BB}"/>
    <dgm:cxn modelId="{82A19B75-3D93-4CB8-8463-6C9CAB428278}" srcId="{9399CA83-B352-49DA-A857-99F0982D2069}" destId="{1B9DAE15-1F12-4646-BF9F-B750B9618240}" srcOrd="3" destOrd="0" parTransId="{476990E1-329A-4004-8427-CBB6F7843657}" sibTransId="{5772B8B4-C888-4CD7-A5CB-EAE65DFF07DF}"/>
    <dgm:cxn modelId="{4740C485-8B58-964C-ABEE-72B390943B46}" type="presOf" srcId="{9399CA83-B352-49DA-A857-99F0982D2069}" destId="{1075BA20-95FA-5940-BCE3-933F3D6EAEC1}" srcOrd="0" destOrd="0" presId="urn:microsoft.com/office/officeart/2008/layout/LinedList"/>
    <dgm:cxn modelId="{185E2F8C-3AE5-4AAB-AF83-949438A14F2F}" srcId="{9399CA83-B352-49DA-A857-99F0982D2069}" destId="{F88C0D40-C4B0-44D5-8077-3B22DECB10CA}" srcOrd="6" destOrd="0" parTransId="{F2093AA1-A4E2-45F0-AF66-AD31D6C58E55}" sibTransId="{A71D0385-69CE-41FF-AC37-DF6279DD019C}"/>
    <dgm:cxn modelId="{7D7E4F97-D6C0-CD4C-AFC9-1CADCA2175AF}" type="presOf" srcId="{E3E6A189-F65D-4DA4-ACC5-98A8EEE0A443}" destId="{8597C7FD-F4E4-494E-9D40-04C76C8B8C48}" srcOrd="0" destOrd="0" presId="urn:microsoft.com/office/officeart/2008/layout/LinedList"/>
    <dgm:cxn modelId="{463069B7-4FDE-054B-9FC2-5B2E25CE521F}" type="presOf" srcId="{F88C0D40-C4B0-44D5-8077-3B22DECB10CA}" destId="{E18CAFBB-7895-EC45-9652-1155073AF71E}" srcOrd="0" destOrd="0" presId="urn:microsoft.com/office/officeart/2008/layout/LinedList"/>
    <dgm:cxn modelId="{04AB44C6-94E9-B24B-AA3A-FEE6004FDCE4}" type="presOf" srcId="{1B9DAE15-1F12-4646-BF9F-B750B9618240}" destId="{AAF95303-04FA-7B46-A99F-ABB39FA61578}" srcOrd="0" destOrd="0" presId="urn:microsoft.com/office/officeart/2008/layout/LinedList"/>
    <dgm:cxn modelId="{8F5574D0-2D88-4D31-9762-3615232B3C2D}" srcId="{9399CA83-B352-49DA-A857-99F0982D2069}" destId="{3DCDB695-D2D1-4124-8B22-3940B5C7395B}" srcOrd="2" destOrd="0" parTransId="{CA17F526-72AE-4B6C-B538-54026CC070CF}" sibTransId="{6D8B71FC-58C6-4FB7-A53C-99BCF0921FF2}"/>
    <dgm:cxn modelId="{616D45FE-F6C4-4DCD-BC28-534E51D5BBCF}" srcId="{9399CA83-B352-49DA-A857-99F0982D2069}" destId="{7BFCCAA5-7462-4D9A-A141-EF402AB4C15D}" srcOrd="4" destOrd="0" parTransId="{103731B8-5B1A-4F00-82DC-5F2D5F83E195}" sibTransId="{9BAAA51E-1852-4023-B569-0742E7A8FAB4}"/>
    <dgm:cxn modelId="{0C5092FF-A781-C34A-B745-E84311CE98FF}" type="presOf" srcId="{92AFF6F9-62F0-477F-9492-495AD06DA40E}" destId="{795EDD39-2673-FF49-BB62-F7F4C2C257A2}" srcOrd="0" destOrd="0" presId="urn:microsoft.com/office/officeart/2008/layout/LinedList"/>
    <dgm:cxn modelId="{A84C8212-7F6A-F045-889C-2D557A5A01CA}" type="presParOf" srcId="{1075BA20-95FA-5940-BCE3-933F3D6EAEC1}" destId="{97371718-C815-B449-9C62-050F5676D1D1}" srcOrd="0" destOrd="0" presId="urn:microsoft.com/office/officeart/2008/layout/LinedList"/>
    <dgm:cxn modelId="{26801C80-E132-0744-A39A-E38061FBE0FD}" type="presParOf" srcId="{1075BA20-95FA-5940-BCE3-933F3D6EAEC1}" destId="{3F58D532-0A76-B941-9D40-973EC779B3D5}" srcOrd="1" destOrd="0" presId="urn:microsoft.com/office/officeart/2008/layout/LinedList"/>
    <dgm:cxn modelId="{4685DA78-38A5-C242-8DB1-92FABECC6684}" type="presParOf" srcId="{3F58D532-0A76-B941-9D40-973EC779B3D5}" destId="{8597C7FD-F4E4-494E-9D40-04C76C8B8C48}" srcOrd="0" destOrd="0" presId="urn:microsoft.com/office/officeart/2008/layout/LinedList"/>
    <dgm:cxn modelId="{0E553D2F-F4FC-D14E-9820-4B68290F7106}" type="presParOf" srcId="{3F58D532-0A76-B941-9D40-973EC779B3D5}" destId="{FFBD3250-EB47-2B44-A24A-3DE6589567CA}" srcOrd="1" destOrd="0" presId="urn:microsoft.com/office/officeart/2008/layout/LinedList"/>
    <dgm:cxn modelId="{146A4A37-919C-B042-BBC6-2F7241BC446F}" type="presParOf" srcId="{1075BA20-95FA-5940-BCE3-933F3D6EAEC1}" destId="{EAF9C9BC-F839-854E-ACD1-65A89E1BE57F}" srcOrd="2" destOrd="0" presId="urn:microsoft.com/office/officeart/2008/layout/LinedList"/>
    <dgm:cxn modelId="{D8379B24-7E3F-A24C-AD09-201B13BA622F}" type="presParOf" srcId="{1075BA20-95FA-5940-BCE3-933F3D6EAEC1}" destId="{D02E98F2-8935-9C43-90B1-B2C2DE15178C}" srcOrd="3" destOrd="0" presId="urn:microsoft.com/office/officeart/2008/layout/LinedList"/>
    <dgm:cxn modelId="{3A1EEE5B-C1B3-CB43-AE22-C82F0A978EFC}" type="presParOf" srcId="{D02E98F2-8935-9C43-90B1-B2C2DE15178C}" destId="{22491510-9EAD-C648-9551-D9F9236D96E7}" srcOrd="0" destOrd="0" presId="urn:microsoft.com/office/officeart/2008/layout/LinedList"/>
    <dgm:cxn modelId="{4463916E-6F48-9A4B-B17D-B406CF794D45}" type="presParOf" srcId="{D02E98F2-8935-9C43-90B1-B2C2DE15178C}" destId="{E42A67CE-5CFA-054D-801B-C385761A26A9}" srcOrd="1" destOrd="0" presId="urn:microsoft.com/office/officeart/2008/layout/LinedList"/>
    <dgm:cxn modelId="{43279518-88E0-3D4F-A7B7-68BAD996614F}" type="presParOf" srcId="{1075BA20-95FA-5940-BCE3-933F3D6EAEC1}" destId="{7DF3FB8E-896D-244C-BF5A-3974877EA008}" srcOrd="4" destOrd="0" presId="urn:microsoft.com/office/officeart/2008/layout/LinedList"/>
    <dgm:cxn modelId="{4C993CDD-F6F5-5344-B8A8-9E27D0F0066E}" type="presParOf" srcId="{1075BA20-95FA-5940-BCE3-933F3D6EAEC1}" destId="{6798739F-D77F-B843-867F-F6838A18C6A1}" srcOrd="5" destOrd="0" presId="urn:microsoft.com/office/officeart/2008/layout/LinedList"/>
    <dgm:cxn modelId="{E49A2C05-40B0-074D-9D7D-865290A91BCE}" type="presParOf" srcId="{6798739F-D77F-B843-867F-F6838A18C6A1}" destId="{9E811904-7BE8-B64D-9AE9-2260F574FC58}" srcOrd="0" destOrd="0" presId="urn:microsoft.com/office/officeart/2008/layout/LinedList"/>
    <dgm:cxn modelId="{3C6D208E-2810-FC4D-B344-8F81E8F049E8}" type="presParOf" srcId="{6798739F-D77F-B843-867F-F6838A18C6A1}" destId="{5A3CACB7-3551-A644-8B67-1EDE6A4902D6}" srcOrd="1" destOrd="0" presId="urn:microsoft.com/office/officeart/2008/layout/LinedList"/>
    <dgm:cxn modelId="{0B0E45FA-0D97-E84B-A342-B5903C9C941F}" type="presParOf" srcId="{1075BA20-95FA-5940-BCE3-933F3D6EAEC1}" destId="{25925BF5-1562-3245-9486-CC04804A3D02}" srcOrd="6" destOrd="0" presId="urn:microsoft.com/office/officeart/2008/layout/LinedList"/>
    <dgm:cxn modelId="{4F82244A-9B00-E648-A11A-C7EAF3AE41DA}" type="presParOf" srcId="{1075BA20-95FA-5940-BCE3-933F3D6EAEC1}" destId="{43D2DFFA-3C25-754A-9348-AAF6779BD95E}" srcOrd="7" destOrd="0" presId="urn:microsoft.com/office/officeart/2008/layout/LinedList"/>
    <dgm:cxn modelId="{65411D7A-32FC-2845-9AB7-E99137B5BA97}" type="presParOf" srcId="{43D2DFFA-3C25-754A-9348-AAF6779BD95E}" destId="{AAF95303-04FA-7B46-A99F-ABB39FA61578}" srcOrd="0" destOrd="0" presId="urn:microsoft.com/office/officeart/2008/layout/LinedList"/>
    <dgm:cxn modelId="{1881FCE4-4316-6646-9079-761B8077E42B}" type="presParOf" srcId="{43D2DFFA-3C25-754A-9348-AAF6779BD95E}" destId="{37160EAB-1DDF-104D-9E6E-E425DB57DE5F}" srcOrd="1" destOrd="0" presId="urn:microsoft.com/office/officeart/2008/layout/LinedList"/>
    <dgm:cxn modelId="{D91EB711-C9FF-054B-A86B-5DB32AA3F972}" type="presParOf" srcId="{1075BA20-95FA-5940-BCE3-933F3D6EAEC1}" destId="{40EBDEB5-D1BF-7342-A44F-16A22216B8F5}" srcOrd="8" destOrd="0" presId="urn:microsoft.com/office/officeart/2008/layout/LinedList"/>
    <dgm:cxn modelId="{60BAC918-6E8C-5F4C-9253-935461368E49}" type="presParOf" srcId="{1075BA20-95FA-5940-BCE3-933F3D6EAEC1}" destId="{4409527A-4353-A84C-AF28-58C734C06731}" srcOrd="9" destOrd="0" presId="urn:microsoft.com/office/officeart/2008/layout/LinedList"/>
    <dgm:cxn modelId="{30407DA5-AF9A-8B41-A1A0-132A4F56D90A}" type="presParOf" srcId="{4409527A-4353-A84C-AF28-58C734C06731}" destId="{4A1CF794-5765-9D4D-B7E3-07804FBF8711}" srcOrd="0" destOrd="0" presId="urn:microsoft.com/office/officeart/2008/layout/LinedList"/>
    <dgm:cxn modelId="{C7CD4D82-9426-BF46-B7C5-B2A42DF91586}" type="presParOf" srcId="{4409527A-4353-A84C-AF28-58C734C06731}" destId="{31528811-74C0-9942-8608-6439B67EDE28}" srcOrd="1" destOrd="0" presId="urn:microsoft.com/office/officeart/2008/layout/LinedList"/>
    <dgm:cxn modelId="{F908F4FF-2761-1647-922D-A39EC05B3B84}" type="presParOf" srcId="{1075BA20-95FA-5940-BCE3-933F3D6EAEC1}" destId="{3B049C41-74E2-DA46-81F9-481E10CF4BF5}" srcOrd="10" destOrd="0" presId="urn:microsoft.com/office/officeart/2008/layout/LinedList"/>
    <dgm:cxn modelId="{D4A2D4DE-43CC-5840-9B1E-ACA55974C244}" type="presParOf" srcId="{1075BA20-95FA-5940-BCE3-933F3D6EAEC1}" destId="{05C1D951-F2D0-6140-8AF4-76B9BBE8FA18}" srcOrd="11" destOrd="0" presId="urn:microsoft.com/office/officeart/2008/layout/LinedList"/>
    <dgm:cxn modelId="{097AE9EC-3CC4-2346-8456-A25C487B08E6}" type="presParOf" srcId="{05C1D951-F2D0-6140-8AF4-76B9BBE8FA18}" destId="{795EDD39-2673-FF49-BB62-F7F4C2C257A2}" srcOrd="0" destOrd="0" presId="urn:microsoft.com/office/officeart/2008/layout/LinedList"/>
    <dgm:cxn modelId="{70635B5A-D0A6-FF46-9D81-D270B996DA1F}" type="presParOf" srcId="{05C1D951-F2D0-6140-8AF4-76B9BBE8FA18}" destId="{A28C3692-2E70-FC47-8FE2-C18C1433346F}" srcOrd="1" destOrd="0" presId="urn:microsoft.com/office/officeart/2008/layout/LinedList"/>
    <dgm:cxn modelId="{CA1722C4-568F-B345-8AEB-FA0FDAA878C4}" type="presParOf" srcId="{1075BA20-95FA-5940-BCE3-933F3D6EAEC1}" destId="{E692022C-75FC-5B4A-A5FF-A7BA1AC952AC}" srcOrd="12" destOrd="0" presId="urn:microsoft.com/office/officeart/2008/layout/LinedList"/>
    <dgm:cxn modelId="{46192BEA-8E64-0848-B884-39578CE7C3E0}" type="presParOf" srcId="{1075BA20-95FA-5940-BCE3-933F3D6EAEC1}" destId="{8284452F-A210-CD44-9B54-8AAD426B8D16}" srcOrd="13" destOrd="0" presId="urn:microsoft.com/office/officeart/2008/layout/LinedList"/>
    <dgm:cxn modelId="{AB53C1E3-B48F-0A4B-95AF-414B58219CED}" type="presParOf" srcId="{8284452F-A210-CD44-9B54-8AAD426B8D16}" destId="{E18CAFBB-7895-EC45-9652-1155073AF71E}" srcOrd="0" destOrd="0" presId="urn:microsoft.com/office/officeart/2008/layout/LinedList"/>
    <dgm:cxn modelId="{594D46D3-0C59-F24C-B826-09163586FE32}" type="presParOf" srcId="{8284452F-A210-CD44-9B54-8AAD426B8D16}" destId="{F1BF5489-2641-7649-860C-0C0745DA7525}" srcOrd="1" destOrd="0" presId="urn:microsoft.com/office/officeart/2008/layout/LinedList"/>
    <dgm:cxn modelId="{83BB1030-2250-5A49-99EA-B9180D747B75}" type="presParOf" srcId="{1075BA20-95FA-5940-BCE3-933F3D6EAEC1}" destId="{DA62DBB0-5F17-1143-BDFE-42A86EFECF47}" srcOrd="14" destOrd="0" presId="urn:microsoft.com/office/officeart/2008/layout/LinedList"/>
    <dgm:cxn modelId="{DC5FF8FB-7BDF-3A43-AA44-FEE6F8170F38}" type="presParOf" srcId="{1075BA20-95FA-5940-BCE3-933F3D6EAEC1}" destId="{698CA17D-B8F6-B747-9857-2D07354E61FE}" srcOrd="15" destOrd="0" presId="urn:microsoft.com/office/officeart/2008/layout/LinedList"/>
    <dgm:cxn modelId="{0B78C40E-32C9-0C41-A6B0-D92B0F13A14C}" type="presParOf" srcId="{698CA17D-B8F6-B747-9857-2D07354E61FE}" destId="{34B498AD-AF5E-FC41-9839-36CBD6259648}" srcOrd="0" destOrd="0" presId="urn:microsoft.com/office/officeart/2008/layout/LinedList"/>
    <dgm:cxn modelId="{EDB0D4BE-15CB-D549-BBDF-638CD14D79BE}" type="presParOf" srcId="{698CA17D-B8F6-B747-9857-2D07354E61FE}" destId="{095A6B55-37B4-3843-9A49-16D4A1DBD6C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A7BC90-F551-48A0-A888-A1AAA50C8FA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6785FB13-579E-48F2-8AC5-52B7BBB0EC42}">
      <dgm:prSet/>
      <dgm:spPr/>
      <dgm:t>
        <a:bodyPr/>
        <a:lstStyle/>
        <a:p>
          <a:pPr>
            <a:defRPr cap="all"/>
          </a:pPr>
          <a:r>
            <a:rPr lang="en-GB"/>
            <a:t>Use the infrastructure</a:t>
          </a:r>
          <a:endParaRPr lang="en-US"/>
        </a:p>
      </dgm:t>
    </dgm:pt>
    <dgm:pt modelId="{3B0A836C-B379-4E4E-BDCC-670BA87D10DA}" type="parTrans" cxnId="{13163213-5AAE-4BAA-BD55-A3D407AEEF36}">
      <dgm:prSet/>
      <dgm:spPr/>
      <dgm:t>
        <a:bodyPr/>
        <a:lstStyle/>
        <a:p>
          <a:endParaRPr lang="en-US"/>
        </a:p>
      </dgm:t>
    </dgm:pt>
    <dgm:pt modelId="{954C49FB-5DE8-41F5-88F7-459FC3715A74}" type="sibTrans" cxnId="{13163213-5AAE-4BAA-BD55-A3D407AEEF36}">
      <dgm:prSet/>
      <dgm:spPr/>
      <dgm:t>
        <a:bodyPr/>
        <a:lstStyle/>
        <a:p>
          <a:endParaRPr lang="en-US"/>
        </a:p>
      </dgm:t>
    </dgm:pt>
    <dgm:pt modelId="{739761ED-782B-46B3-9FAF-99FAD1C0DC10}">
      <dgm:prSet/>
      <dgm:spPr/>
      <dgm:t>
        <a:bodyPr/>
        <a:lstStyle/>
        <a:p>
          <a:pPr>
            <a:defRPr cap="all"/>
          </a:pPr>
          <a:r>
            <a:rPr lang="en-GB"/>
            <a:t>Host with us to reduce costs</a:t>
          </a:r>
          <a:endParaRPr lang="en-US"/>
        </a:p>
      </dgm:t>
    </dgm:pt>
    <dgm:pt modelId="{8CE2CAFD-3DDB-41E8-94E9-7E818A03156C}" type="parTrans" cxnId="{92075254-5DF9-4A83-BCC6-5ABA4F647CEC}">
      <dgm:prSet/>
      <dgm:spPr/>
      <dgm:t>
        <a:bodyPr/>
        <a:lstStyle/>
        <a:p>
          <a:endParaRPr lang="en-US"/>
        </a:p>
      </dgm:t>
    </dgm:pt>
    <dgm:pt modelId="{E5F7A643-481A-45F0-8CD8-362AE3384E13}" type="sibTrans" cxnId="{92075254-5DF9-4A83-BCC6-5ABA4F647CEC}">
      <dgm:prSet/>
      <dgm:spPr/>
      <dgm:t>
        <a:bodyPr/>
        <a:lstStyle/>
        <a:p>
          <a:endParaRPr lang="en-US"/>
        </a:p>
      </dgm:t>
    </dgm:pt>
    <dgm:pt modelId="{EFDC95AA-41D7-414C-83C0-34E6729EF7DC}">
      <dgm:prSet/>
      <dgm:spPr/>
      <dgm:t>
        <a:bodyPr/>
        <a:lstStyle/>
        <a:p>
          <a:pPr>
            <a:defRPr cap="all"/>
          </a:pPr>
          <a:r>
            <a:rPr lang="en-GB"/>
            <a:t>Contribute to the code</a:t>
          </a:r>
          <a:endParaRPr lang="en-US"/>
        </a:p>
      </dgm:t>
    </dgm:pt>
    <dgm:pt modelId="{F46997A8-BBB1-4A48-BEFF-F5EC87CC355D}" type="parTrans" cxnId="{8BA25877-34CF-484D-A3B1-BC6AAA6AE09B}">
      <dgm:prSet/>
      <dgm:spPr/>
      <dgm:t>
        <a:bodyPr/>
        <a:lstStyle/>
        <a:p>
          <a:endParaRPr lang="en-US"/>
        </a:p>
      </dgm:t>
    </dgm:pt>
    <dgm:pt modelId="{588109E1-E89A-4201-BCCA-B95F2E89625A}" type="sibTrans" cxnId="{8BA25877-34CF-484D-A3B1-BC6AAA6AE09B}">
      <dgm:prSet/>
      <dgm:spPr/>
      <dgm:t>
        <a:bodyPr/>
        <a:lstStyle/>
        <a:p>
          <a:endParaRPr lang="en-US"/>
        </a:p>
      </dgm:t>
    </dgm:pt>
    <dgm:pt modelId="{A8A8912F-883D-4512-8EF4-43A2B1C37793}" type="pres">
      <dgm:prSet presAssocID="{A3A7BC90-F551-48A0-A888-A1AAA50C8FA3}" presName="root" presStyleCnt="0">
        <dgm:presLayoutVars>
          <dgm:dir/>
          <dgm:resizeHandles val="exact"/>
        </dgm:presLayoutVars>
      </dgm:prSet>
      <dgm:spPr/>
    </dgm:pt>
    <dgm:pt modelId="{EB1ADCAB-EB46-436E-9C46-8CC7A82C9E5D}" type="pres">
      <dgm:prSet presAssocID="{6785FB13-579E-48F2-8AC5-52B7BBB0EC42}" presName="compNode" presStyleCnt="0"/>
      <dgm:spPr/>
    </dgm:pt>
    <dgm:pt modelId="{03BCC19A-DCA6-4647-9315-988BC830B6AE}" type="pres">
      <dgm:prSet presAssocID="{6785FB13-579E-48F2-8AC5-52B7BBB0EC42}" presName="iconBgRect" presStyleLbl="bgShp" presStyleIdx="0" presStyleCnt="3"/>
      <dgm:spPr/>
    </dgm:pt>
    <dgm:pt modelId="{01DA6D5D-1EE8-4FD0-A9C6-471C5E90281D}" type="pres">
      <dgm:prSet presAssocID="{6785FB13-579E-48F2-8AC5-52B7BBB0EC4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050A4770-42B7-4B05-992E-A61C2249C8FF}" type="pres">
      <dgm:prSet presAssocID="{6785FB13-579E-48F2-8AC5-52B7BBB0EC42}" presName="spaceRect" presStyleCnt="0"/>
      <dgm:spPr/>
    </dgm:pt>
    <dgm:pt modelId="{1C2F2C6B-BE5E-4288-B436-D647FC1D4535}" type="pres">
      <dgm:prSet presAssocID="{6785FB13-579E-48F2-8AC5-52B7BBB0EC42}" presName="textRect" presStyleLbl="revTx" presStyleIdx="0" presStyleCnt="3">
        <dgm:presLayoutVars>
          <dgm:chMax val="1"/>
          <dgm:chPref val="1"/>
        </dgm:presLayoutVars>
      </dgm:prSet>
      <dgm:spPr/>
    </dgm:pt>
    <dgm:pt modelId="{4E5191AE-0BD6-4E03-8768-1FC170823755}" type="pres">
      <dgm:prSet presAssocID="{954C49FB-5DE8-41F5-88F7-459FC3715A74}" presName="sibTrans" presStyleCnt="0"/>
      <dgm:spPr/>
    </dgm:pt>
    <dgm:pt modelId="{46E6F12D-D1EA-4B57-A106-97B8EACB9F7D}" type="pres">
      <dgm:prSet presAssocID="{739761ED-782B-46B3-9FAF-99FAD1C0DC10}" presName="compNode" presStyleCnt="0"/>
      <dgm:spPr/>
    </dgm:pt>
    <dgm:pt modelId="{4FFC58AC-57C6-43D4-8E5F-062A4DDAA396}" type="pres">
      <dgm:prSet presAssocID="{739761ED-782B-46B3-9FAF-99FAD1C0DC10}" presName="iconBgRect" presStyleLbl="bgShp" presStyleIdx="1" presStyleCnt="3"/>
      <dgm:spPr/>
    </dgm:pt>
    <dgm:pt modelId="{14872D7B-2995-4602-B4F9-01E3CACEA719}" type="pres">
      <dgm:prSet presAssocID="{739761ED-782B-46B3-9FAF-99FAD1C0DC1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237BFC85-A545-426B-9175-31C5BDA30B25}" type="pres">
      <dgm:prSet presAssocID="{739761ED-782B-46B3-9FAF-99FAD1C0DC10}" presName="spaceRect" presStyleCnt="0"/>
      <dgm:spPr/>
    </dgm:pt>
    <dgm:pt modelId="{45E563A9-BE6F-4511-BC0A-BFF70DC683C4}" type="pres">
      <dgm:prSet presAssocID="{739761ED-782B-46B3-9FAF-99FAD1C0DC10}" presName="textRect" presStyleLbl="revTx" presStyleIdx="1" presStyleCnt="3">
        <dgm:presLayoutVars>
          <dgm:chMax val="1"/>
          <dgm:chPref val="1"/>
        </dgm:presLayoutVars>
      </dgm:prSet>
      <dgm:spPr/>
    </dgm:pt>
    <dgm:pt modelId="{811FD82C-7D3E-4506-B5EC-F82E7C72DE0E}" type="pres">
      <dgm:prSet presAssocID="{E5F7A643-481A-45F0-8CD8-362AE3384E13}" presName="sibTrans" presStyleCnt="0"/>
      <dgm:spPr/>
    </dgm:pt>
    <dgm:pt modelId="{D7976936-CFE9-4A28-9929-76115E3B5739}" type="pres">
      <dgm:prSet presAssocID="{EFDC95AA-41D7-414C-83C0-34E6729EF7DC}" presName="compNode" presStyleCnt="0"/>
      <dgm:spPr/>
    </dgm:pt>
    <dgm:pt modelId="{B9F94102-D478-4814-A846-8A2E915363A2}" type="pres">
      <dgm:prSet presAssocID="{EFDC95AA-41D7-414C-83C0-34E6729EF7DC}" presName="iconBgRect" presStyleLbl="bgShp" presStyleIdx="2" presStyleCnt="3"/>
      <dgm:spPr/>
    </dgm:pt>
    <dgm:pt modelId="{1261E493-FF9F-417D-88D0-ED8160E0DC35}" type="pres">
      <dgm:prSet presAssocID="{EFDC95AA-41D7-414C-83C0-34E6729EF7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code"/>
        </a:ext>
      </dgm:extLst>
    </dgm:pt>
    <dgm:pt modelId="{41972C6D-DF96-4DEE-92B3-F24E2C2A477D}" type="pres">
      <dgm:prSet presAssocID="{EFDC95AA-41D7-414C-83C0-34E6729EF7DC}" presName="spaceRect" presStyleCnt="0"/>
      <dgm:spPr/>
    </dgm:pt>
    <dgm:pt modelId="{42D3F3D0-AB3D-44B2-B8B5-44138CAB6A5B}" type="pres">
      <dgm:prSet presAssocID="{EFDC95AA-41D7-414C-83C0-34E6729EF7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3163213-5AAE-4BAA-BD55-A3D407AEEF36}" srcId="{A3A7BC90-F551-48A0-A888-A1AAA50C8FA3}" destId="{6785FB13-579E-48F2-8AC5-52B7BBB0EC42}" srcOrd="0" destOrd="0" parTransId="{3B0A836C-B379-4E4E-BDCC-670BA87D10DA}" sibTransId="{954C49FB-5DE8-41F5-88F7-459FC3715A74}"/>
    <dgm:cxn modelId="{92075254-5DF9-4A83-BCC6-5ABA4F647CEC}" srcId="{A3A7BC90-F551-48A0-A888-A1AAA50C8FA3}" destId="{739761ED-782B-46B3-9FAF-99FAD1C0DC10}" srcOrd="1" destOrd="0" parTransId="{8CE2CAFD-3DDB-41E8-94E9-7E818A03156C}" sibTransId="{E5F7A643-481A-45F0-8CD8-362AE3384E13}"/>
    <dgm:cxn modelId="{F13E6A55-9B72-4E66-B977-04CC990A3C5B}" type="presOf" srcId="{A3A7BC90-F551-48A0-A888-A1AAA50C8FA3}" destId="{A8A8912F-883D-4512-8EF4-43A2B1C37793}" srcOrd="0" destOrd="0" presId="urn:microsoft.com/office/officeart/2018/5/layout/IconCircleLabelList"/>
    <dgm:cxn modelId="{5EE73C60-1EFC-4B0A-9E99-DAB2EF2607E8}" type="presOf" srcId="{EFDC95AA-41D7-414C-83C0-34E6729EF7DC}" destId="{42D3F3D0-AB3D-44B2-B8B5-44138CAB6A5B}" srcOrd="0" destOrd="0" presId="urn:microsoft.com/office/officeart/2018/5/layout/IconCircleLabelList"/>
    <dgm:cxn modelId="{8BA25877-34CF-484D-A3B1-BC6AAA6AE09B}" srcId="{A3A7BC90-F551-48A0-A888-A1AAA50C8FA3}" destId="{EFDC95AA-41D7-414C-83C0-34E6729EF7DC}" srcOrd="2" destOrd="0" parTransId="{F46997A8-BBB1-4A48-BEFF-F5EC87CC355D}" sibTransId="{588109E1-E89A-4201-BCCA-B95F2E89625A}"/>
    <dgm:cxn modelId="{12F6DBCD-D367-42E5-9D38-B4D79A9F504B}" type="presOf" srcId="{6785FB13-579E-48F2-8AC5-52B7BBB0EC42}" destId="{1C2F2C6B-BE5E-4288-B436-D647FC1D4535}" srcOrd="0" destOrd="0" presId="urn:microsoft.com/office/officeart/2018/5/layout/IconCircleLabelList"/>
    <dgm:cxn modelId="{95EEC3E8-5D47-4302-B595-7301CF1A1F42}" type="presOf" srcId="{739761ED-782B-46B3-9FAF-99FAD1C0DC10}" destId="{45E563A9-BE6F-4511-BC0A-BFF70DC683C4}" srcOrd="0" destOrd="0" presId="urn:microsoft.com/office/officeart/2018/5/layout/IconCircleLabelList"/>
    <dgm:cxn modelId="{D9747BB4-C439-4FC2-B5FB-A9DDC5D3664A}" type="presParOf" srcId="{A8A8912F-883D-4512-8EF4-43A2B1C37793}" destId="{EB1ADCAB-EB46-436E-9C46-8CC7A82C9E5D}" srcOrd="0" destOrd="0" presId="urn:microsoft.com/office/officeart/2018/5/layout/IconCircleLabelList"/>
    <dgm:cxn modelId="{9B389595-AE9B-40E5-BD13-0B393921400D}" type="presParOf" srcId="{EB1ADCAB-EB46-436E-9C46-8CC7A82C9E5D}" destId="{03BCC19A-DCA6-4647-9315-988BC830B6AE}" srcOrd="0" destOrd="0" presId="urn:microsoft.com/office/officeart/2018/5/layout/IconCircleLabelList"/>
    <dgm:cxn modelId="{86901196-C7D6-4CE3-B4C6-921041C3729B}" type="presParOf" srcId="{EB1ADCAB-EB46-436E-9C46-8CC7A82C9E5D}" destId="{01DA6D5D-1EE8-4FD0-A9C6-471C5E90281D}" srcOrd="1" destOrd="0" presId="urn:microsoft.com/office/officeart/2018/5/layout/IconCircleLabelList"/>
    <dgm:cxn modelId="{E09F2799-2F96-4C1C-A414-1B19F228BCFF}" type="presParOf" srcId="{EB1ADCAB-EB46-436E-9C46-8CC7A82C9E5D}" destId="{050A4770-42B7-4B05-992E-A61C2249C8FF}" srcOrd="2" destOrd="0" presId="urn:microsoft.com/office/officeart/2018/5/layout/IconCircleLabelList"/>
    <dgm:cxn modelId="{FA5A9C80-256C-4E2B-A2BA-22D731FED6D8}" type="presParOf" srcId="{EB1ADCAB-EB46-436E-9C46-8CC7A82C9E5D}" destId="{1C2F2C6B-BE5E-4288-B436-D647FC1D4535}" srcOrd="3" destOrd="0" presId="urn:microsoft.com/office/officeart/2018/5/layout/IconCircleLabelList"/>
    <dgm:cxn modelId="{7A064364-D1E5-491F-ADF1-BCB8FD28E71E}" type="presParOf" srcId="{A8A8912F-883D-4512-8EF4-43A2B1C37793}" destId="{4E5191AE-0BD6-4E03-8768-1FC170823755}" srcOrd="1" destOrd="0" presId="urn:microsoft.com/office/officeart/2018/5/layout/IconCircleLabelList"/>
    <dgm:cxn modelId="{9923D1F5-DF19-4A11-A40F-C7EACBD68642}" type="presParOf" srcId="{A8A8912F-883D-4512-8EF4-43A2B1C37793}" destId="{46E6F12D-D1EA-4B57-A106-97B8EACB9F7D}" srcOrd="2" destOrd="0" presId="urn:microsoft.com/office/officeart/2018/5/layout/IconCircleLabelList"/>
    <dgm:cxn modelId="{71841136-868C-4C77-9726-5660600ED5C7}" type="presParOf" srcId="{46E6F12D-D1EA-4B57-A106-97B8EACB9F7D}" destId="{4FFC58AC-57C6-43D4-8E5F-062A4DDAA396}" srcOrd="0" destOrd="0" presId="urn:microsoft.com/office/officeart/2018/5/layout/IconCircleLabelList"/>
    <dgm:cxn modelId="{A435E87B-34C0-4DB6-AD3B-8E3E4793C90E}" type="presParOf" srcId="{46E6F12D-D1EA-4B57-A106-97B8EACB9F7D}" destId="{14872D7B-2995-4602-B4F9-01E3CACEA719}" srcOrd="1" destOrd="0" presId="urn:microsoft.com/office/officeart/2018/5/layout/IconCircleLabelList"/>
    <dgm:cxn modelId="{D54611B9-16BD-43BF-8E51-62B034AAD5B6}" type="presParOf" srcId="{46E6F12D-D1EA-4B57-A106-97B8EACB9F7D}" destId="{237BFC85-A545-426B-9175-31C5BDA30B25}" srcOrd="2" destOrd="0" presId="urn:microsoft.com/office/officeart/2018/5/layout/IconCircleLabelList"/>
    <dgm:cxn modelId="{80E1E643-61CE-4653-96E7-79FB84E2D228}" type="presParOf" srcId="{46E6F12D-D1EA-4B57-A106-97B8EACB9F7D}" destId="{45E563A9-BE6F-4511-BC0A-BFF70DC683C4}" srcOrd="3" destOrd="0" presId="urn:microsoft.com/office/officeart/2018/5/layout/IconCircleLabelList"/>
    <dgm:cxn modelId="{740315D2-62B8-41DA-AF8A-B9DE6DD97493}" type="presParOf" srcId="{A8A8912F-883D-4512-8EF4-43A2B1C37793}" destId="{811FD82C-7D3E-4506-B5EC-F82E7C72DE0E}" srcOrd="3" destOrd="0" presId="urn:microsoft.com/office/officeart/2018/5/layout/IconCircleLabelList"/>
    <dgm:cxn modelId="{E548BBF2-C4DB-4B29-883C-F60695DB55C1}" type="presParOf" srcId="{A8A8912F-883D-4512-8EF4-43A2B1C37793}" destId="{D7976936-CFE9-4A28-9929-76115E3B5739}" srcOrd="4" destOrd="0" presId="urn:microsoft.com/office/officeart/2018/5/layout/IconCircleLabelList"/>
    <dgm:cxn modelId="{CC5EE5B8-7679-43DD-9CE8-EF136048EE79}" type="presParOf" srcId="{D7976936-CFE9-4A28-9929-76115E3B5739}" destId="{B9F94102-D478-4814-A846-8A2E915363A2}" srcOrd="0" destOrd="0" presId="urn:microsoft.com/office/officeart/2018/5/layout/IconCircleLabelList"/>
    <dgm:cxn modelId="{278A624D-3A01-4965-B72A-66E874A0278A}" type="presParOf" srcId="{D7976936-CFE9-4A28-9929-76115E3B5739}" destId="{1261E493-FF9F-417D-88D0-ED8160E0DC35}" srcOrd="1" destOrd="0" presId="urn:microsoft.com/office/officeart/2018/5/layout/IconCircleLabelList"/>
    <dgm:cxn modelId="{B3E98502-B608-4D31-A28D-9D2C4FC5130D}" type="presParOf" srcId="{D7976936-CFE9-4A28-9929-76115E3B5739}" destId="{41972C6D-DF96-4DEE-92B3-F24E2C2A477D}" srcOrd="2" destOrd="0" presId="urn:microsoft.com/office/officeart/2018/5/layout/IconCircleLabelList"/>
    <dgm:cxn modelId="{A20DBF63-D436-4AD1-85D7-4A031748C7FB}" type="presParOf" srcId="{D7976936-CFE9-4A28-9929-76115E3B5739}" destId="{42D3F3D0-AB3D-44B2-B8B5-44138CAB6A5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371718-C815-B449-9C62-050F5676D1D1}">
      <dsp:nvSpPr>
        <dsp:cNvPr id="0" name=""/>
        <dsp:cNvSpPr/>
      </dsp:nvSpPr>
      <dsp:spPr>
        <a:xfrm>
          <a:off x="0" y="0"/>
          <a:ext cx="626364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97C7FD-F4E4-494E-9D40-04C76C8B8C48}">
      <dsp:nvSpPr>
        <dsp:cNvPr id="0" name=""/>
        <dsp:cNvSpPr/>
      </dsp:nvSpPr>
      <dsp:spPr>
        <a:xfrm>
          <a:off x="0" y="0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Why this project?</a:t>
          </a:r>
        </a:p>
      </dsp:txBody>
      <dsp:txXfrm>
        <a:off x="0" y="0"/>
        <a:ext cx="6263640" cy="688085"/>
      </dsp:txXfrm>
    </dsp:sp>
    <dsp:sp modelId="{EAF9C9BC-F839-854E-ACD1-65A89E1BE57F}">
      <dsp:nvSpPr>
        <dsp:cNvPr id="0" name=""/>
        <dsp:cNvSpPr/>
      </dsp:nvSpPr>
      <dsp:spPr>
        <a:xfrm>
          <a:off x="0" y="688085"/>
          <a:ext cx="6263640" cy="0"/>
        </a:xfrm>
        <a:prstGeom prst="line">
          <a:avLst/>
        </a:prstGeom>
        <a:solidFill>
          <a:schemeClr val="accent5">
            <a:hueOff val="-965506"/>
            <a:satOff val="-2488"/>
            <a:lumOff val="-1681"/>
            <a:alphaOff val="0"/>
          </a:schemeClr>
        </a:solidFill>
        <a:ln w="12700" cap="flat" cmpd="sng" algn="ctr">
          <a:solidFill>
            <a:schemeClr val="accent5">
              <a:hueOff val="-965506"/>
              <a:satOff val="-2488"/>
              <a:lumOff val="-16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491510-9EAD-C648-9551-D9F9236D96E7}">
      <dsp:nvSpPr>
        <dsp:cNvPr id="0" name=""/>
        <dsp:cNvSpPr/>
      </dsp:nvSpPr>
      <dsp:spPr>
        <a:xfrm>
          <a:off x="0" y="688085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Architecture</a:t>
          </a:r>
        </a:p>
      </dsp:txBody>
      <dsp:txXfrm>
        <a:off x="0" y="688085"/>
        <a:ext cx="6263640" cy="688085"/>
      </dsp:txXfrm>
    </dsp:sp>
    <dsp:sp modelId="{7DF3FB8E-896D-244C-BF5A-3974877EA008}">
      <dsp:nvSpPr>
        <dsp:cNvPr id="0" name=""/>
        <dsp:cNvSpPr/>
      </dsp:nvSpPr>
      <dsp:spPr>
        <a:xfrm>
          <a:off x="0" y="1376171"/>
          <a:ext cx="6263640" cy="0"/>
        </a:xfrm>
        <a:prstGeom prst="line">
          <a:avLst/>
        </a:prstGeom>
        <a:solidFill>
          <a:schemeClr val="accent5">
            <a:hueOff val="-1931012"/>
            <a:satOff val="-4977"/>
            <a:lumOff val="-3361"/>
            <a:alphaOff val="0"/>
          </a:schemeClr>
        </a:solidFill>
        <a:ln w="12700" cap="flat" cmpd="sng" algn="ctr">
          <a:solidFill>
            <a:schemeClr val="accent5">
              <a:hueOff val="-1931012"/>
              <a:satOff val="-4977"/>
              <a:lumOff val="-33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811904-7BE8-B64D-9AE9-2260F574FC58}">
      <dsp:nvSpPr>
        <dsp:cNvPr id="0" name=""/>
        <dsp:cNvSpPr/>
      </dsp:nvSpPr>
      <dsp:spPr>
        <a:xfrm>
          <a:off x="0" y="1376171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Database</a:t>
          </a:r>
        </a:p>
      </dsp:txBody>
      <dsp:txXfrm>
        <a:off x="0" y="1376171"/>
        <a:ext cx="6263640" cy="688085"/>
      </dsp:txXfrm>
    </dsp:sp>
    <dsp:sp modelId="{25925BF5-1562-3245-9486-CC04804A3D02}">
      <dsp:nvSpPr>
        <dsp:cNvPr id="0" name=""/>
        <dsp:cNvSpPr/>
      </dsp:nvSpPr>
      <dsp:spPr>
        <a:xfrm>
          <a:off x="0" y="2064257"/>
          <a:ext cx="6263640" cy="0"/>
        </a:xfrm>
        <a:prstGeom prst="line">
          <a:avLst/>
        </a:prstGeom>
        <a:solidFill>
          <a:schemeClr val="accent5">
            <a:hueOff val="-2896518"/>
            <a:satOff val="-7465"/>
            <a:lumOff val="-5042"/>
            <a:alphaOff val="0"/>
          </a:schemeClr>
        </a:solidFill>
        <a:ln w="12700" cap="flat" cmpd="sng" algn="ctr">
          <a:solidFill>
            <a:schemeClr val="accent5">
              <a:hueOff val="-2896518"/>
              <a:satOff val="-7465"/>
              <a:lumOff val="-504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F95303-04FA-7B46-A99F-ABB39FA61578}">
      <dsp:nvSpPr>
        <dsp:cNvPr id="0" name=""/>
        <dsp:cNvSpPr/>
      </dsp:nvSpPr>
      <dsp:spPr>
        <a:xfrm>
          <a:off x="0" y="2064257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REST API</a:t>
          </a:r>
        </a:p>
      </dsp:txBody>
      <dsp:txXfrm>
        <a:off x="0" y="2064257"/>
        <a:ext cx="6263640" cy="688085"/>
      </dsp:txXfrm>
    </dsp:sp>
    <dsp:sp modelId="{40EBDEB5-D1BF-7342-A44F-16A22216B8F5}">
      <dsp:nvSpPr>
        <dsp:cNvPr id="0" name=""/>
        <dsp:cNvSpPr/>
      </dsp:nvSpPr>
      <dsp:spPr>
        <a:xfrm>
          <a:off x="0" y="2752343"/>
          <a:ext cx="6263640" cy="0"/>
        </a:xfrm>
        <a:prstGeom prst="line">
          <a:avLst/>
        </a:prstGeom>
        <a:solidFill>
          <a:schemeClr val="accent5">
            <a:hueOff val="-3862025"/>
            <a:satOff val="-9954"/>
            <a:lumOff val="-6723"/>
            <a:alphaOff val="0"/>
          </a:schemeClr>
        </a:solidFill>
        <a:ln w="12700" cap="flat" cmpd="sng" algn="ctr">
          <a:solidFill>
            <a:schemeClr val="accent5">
              <a:hueOff val="-3862025"/>
              <a:satOff val="-9954"/>
              <a:lumOff val="-67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1CF794-5765-9D4D-B7E3-07804FBF8711}">
      <dsp:nvSpPr>
        <dsp:cNvPr id="0" name=""/>
        <dsp:cNvSpPr/>
      </dsp:nvSpPr>
      <dsp:spPr>
        <a:xfrm>
          <a:off x="0" y="2752343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User Interface</a:t>
          </a:r>
        </a:p>
      </dsp:txBody>
      <dsp:txXfrm>
        <a:off x="0" y="2752343"/>
        <a:ext cx="6263640" cy="688085"/>
      </dsp:txXfrm>
    </dsp:sp>
    <dsp:sp modelId="{3B049C41-74E2-DA46-81F9-481E10CF4BF5}">
      <dsp:nvSpPr>
        <dsp:cNvPr id="0" name=""/>
        <dsp:cNvSpPr/>
      </dsp:nvSpPr>
      <dsp:spPr>
        <a:xfrm>
          <a:off x="0" y="3440430"/>
          <a:ext cx="6263640" cy="0"/>
        </a:xfrm>
        <a:prstGeom prst="line">
          <a:avLst/>
        </a:prstGeom>
        <a:solidFill>
          <a:schemeClr val="accent5">
            <a:hueOff val="-4827531"/>
            <a:satOff val="-12442"/>
            <a:lumOff val="-8404"/>
            <a:alphaOff val="0"/>
          </a:schemeClr>
        </a:solidFill>
        <a:ln w="12700" cap="flat" cmpd="sng" algn="ctr">
          <a:solidFill>
            <a:schemeClr val="accent5">
              <a:hueOff val="-4827531"/>
              <a:satOff val="-12442"/>
              <a:lumOff val="-84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5EDD39-2673-FF49-BB62-F7F4C2C257A2}">
      <dsp:nvSpPr>
        <dsp:cNvPr id="0" name=""/>
        <dsp:cNvSpPr/>
      </dsp:nvSpPr>
      <dsp:spPr>
        <a:xfrm>
          <a:off x="0" y="3440429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Server</a:t>
          </a:r>
        </a:p>
      </dsp:txBody>
      <dsp:txXfrm>
        <a:off x="0" y="3440429"/>
        <a:ext cx="6263640" cy="688085"/>
      </dsp:txXfrm>
    </dsp:sp>
    <dsp:sp modelId="{E692022C-75FC-5B4A-A5FF-A7BA1AC952AC}">
      <dsp:nvSpPr>
        <dsp:cNvPr id="0" name=""/>
        <dsp:cNvSpPr/>
      </dsp:nvSpPr>
      <dsp:spPr>
        <a:xfrm>
          <a:off x="0" y="4128515"/>
          <a:ext cx="6263640" cy="0"/>
        </a:xfrm>
        <a:prstGeom prst="line">
          <a:avLst/>
        </a:prstGeom>
        <a:solidFill>
          <a:schemeClr val="accent5">
            <a:hueOff val="-5793037"/>
            <a:satOff val="-14931"/>
            <a:lumOff val="-10084"/>
            <a:alphaOff val="0"/>
          </a:schemeClr>
        </a:solidFill>
        <a:ln w="12700" cap="flat" cmpd="sng" algn="ctr">
          <a:solidFill>
            <a:schemeClr val="accent5">
              <a:hueOff val="-5793037"/>
              <a:satOff val="-14931"/>
              <a:lumOff val="-100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8CAFBB-7895-EC45-9652-1155073AF71E}">
      <dsp:nvSpPr>
        <dsp:cNvPr id="0" name=""/>
        <dsp:cNvSpPr/>
      </dsp:nvSpPr>
      <dsp:spPr>
        <a:xfrm>
          <a:off x="0" y="4128515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Usage</a:t>
          </a:r>
        </a:p>
      </dsp:txBody>
      <dsp:txXfrm>
        <a:off x="0" y="4128515"/>
        <a:ext cx="6263640" cy="688085"/>
      </dsp:txXfrm>
    </dsp:sp>
    <dsp:sp modelId="{DA62DBB0-5F17-1143-BDFE-42A86EFECF47}">
      <dsp:nvSpPr>
        <dsp:cNvPr id="0" name=""/>
        <dsp:cNvSpPr/>
      </dsp:nvSpPr>
      <dsp:spPr>
        <a:xfrm>
          <a:off x="0" y="4816601"/>
          <a:ext cx="626364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B498AD-AF5E-FC41-9839-36CBD6259648}">
      <dsp:nvSpPr>
        <dsp:cNvPr id="0" name=""/>
        <dsp:cNvSpPr/>
      </dsp:nvSpPr>
      <dsp:spPr>
        <a:xfrm>
          <a:off x="0" y="4816601"/>
          <a:ext cx="6263640" cy="688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Conclusion</a:t>
          </a:r>
        </a:p>
      </dsp:txBody>
      <dsp:txXfrm>
        <a:off x="0" y="4816601"/>
        <a:ext cx="6263640" cy="6880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BCC19A-DCA6-4647-9315-988BC830B6AE}">
      <dsp:nvSpPr>
        <dsp:cNvPr id="0" name=""/>
        <dsp:cNvSpPr/>
      </dsp:nvSpPr>
      <dsp:spPr>
        <a:xfrm>
          <a:off x="674477" y="670211"/>
          <a:ext cx="1887187" cy="188718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DA6D5D-1EE8-4FD0-A9C6-471C5E90281D}">
      <dsp:nvSpPr>
        <dsp:cNvPr id="0" name=""/>
        <dsp:cNvSpPr/>
      </dsp:nvSpPr>
      <dsp:spPr>
        <a:xfrm>
          <a:off x="1076665" y="1072399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2F2C6B-BE5E-4288-B436-D647FC1D4535}">
      <dsp:nvSpPr>
        <dsp:cNvPr id="0" name=""/>
        <dsp:cNvSpPr/>
      </dsp:nvSpPr>
      <dsp:spPr>
        <a:xfrm>
          <a:off x="71196" y="3145212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Use the infrastructure</a:t>
          </a:r>
          <a:endParaRPr lang="en-US" sz="2500" kern="1200"/>
        </a:p>
      </dsp:txBody>
      <dsp:txXfrm>
        <a:off x="71196" y="3145212"/>
        <a:ext cx="3093750" cy="720000"/>
      </dsp:txXfrm>
    </dsp:sp>
    <dsp:sp modelId="{4FFC58AC-57C6-43D4-8E5F-062A4DDAA396}">
      <dsp:nvSpPr>
        <dsp:cNvPr id="0" name=""/>
        <dsp:cNvSpPr/>
      </dsp:nvSpPr>
      <dsp:spPr>
        <a:xfrm>
          <a:off x="4309634" y="670211"/>
          <a:ext cx="1887187" cy="188718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72D7B-2995-4602-B4F9-01E3CACEA719}">
      <dsp:nvSpPr>
        <dsp:cNvPr id="0" name=""/>
        <dsp:cNvSpPr/>
      </dsp:nvSpPr>
      <dsp:spPr>
        <a:xfrm>
          <a:off x="4711821" y="1072399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E563A9-BE6F-4511-BC0A-BFF70DC683C4}">
      <dsp:nvSpPr>
        <dsp:cNvPr id="0" name=""/>
        <dsp:cNvSpPr/>
      </dsp:nvSpPr>
      <dsp:spPr>
        <a:xfrm>
          <a:off x="3706353" y="3145212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Host with us to reduce costs</a:t>
          </a:r>
          <a:endParaRPr lang="en-US" sz="2500" kern="1200"/>
        </a:p>
      </dsp:txBody>
      <dsp:txXfrm>
        <a:off x="3706353" y="3145212"/>
        <a:ext cx="3093750" cy="720000"/>
      </dsp:txXfrm>
    </dsp:sp>
    <dsp:sp modelId="{B9F94102-D478-4814-A846-8A2E915363A2}">
      <dsp:nvSpPr>
        <dsp:cNvPr id="0" name=""/>
        <dsp:cNvSpPr/>
      </dsp:nvSpPr>
      <dsp:spPr>
        <a:xfrm>
          <a:off x="7944790" y="670211"/>
          <a:ext cx="1887187" cy="188718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61E493-FF9F-417D-88D0-ED8160E0DC35}">
      <dsp:nvSpPr>
        <dsp:cNvPr id="0" name=""/>
        <dsp:cNvSpPr/>
      </dsp:nvSpPr>
      <dsp:spPr>
        <a:xfrm>
          <a:off x="8346978" y="1072399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D3F3D0-AB3D-44B2-B8B5-44138CAB6A5B}">
      <dsp:nvSpPr>
        <dsp:cNvPr id="0" name=""/>
        <dsp:cNvSpPr/>
      </dsp:nvSpPr>
      <dsp:spPr>
        <a:xfrm>
          <a:off x="7341509" y="3145212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Contribute to the code</a:t>
          </a:r>
          <a:endParaRPr lang="en-US" sz="2500" kern="1200"/>
        </a:p>
      </dsp:txBody>
      <dsp:txXfrm>
        <a:off x="7341509" y="3145212"/>
        <a:ext cx="30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092A2-DAC8-4442-9BB8-0DA82A02C97E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997452-B701-6E4A-988E-6F23D9BFD1D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5881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997452-B701-6E4A-988E-6F23D9BFD1DF}" type="slidenum">
              <a:rPr lang="en-FR" smtClean="0"/>
              <a:t>6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146325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997452-B701-6E4A-988E-6F23D9BFD1DF}" type="slidenum">
              <a:rPr lang="en-FR" smtClean="0"/>
              <a:t>11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559834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6B041-93E0-5F41-999D-9B783AB132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0C2FAA-153E-7944-A516-0909CE3127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B6B4D-2E89-C440-A152-F7E81EF3D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91CF9-146E-284E-B2BD-97FBF8E9E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3986B-2230-C243-99D0-130D7319B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855390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DBC90-2A0A-9646-8304-AF655A4AB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ABE7C5-889C-164B-BC17-9A39D90EDB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77559-1A9F-DD44-8520-AEB822CB1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7763D-0FDC-8F44-88F1-DC81800A7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E44EC-C184-9F48-8AF5-B27F05AB0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02337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7CBE23-1621-0643-82C3-DBBA173099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E0404-9A2D-5A43-B403-D1D5E6EA87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D0A18-8DE5-3143-8BDD-904E3FDED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83223-7E53-F64A-A292-24880B849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DC6A0-F01F-2148-8388-4D8F9D00A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06462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DD8F6-5133-554B-983F-EB3AF9ABA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D8A35-32ED-E947-9D5F-3FCCA4079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D1B67-E8E2-8145-9352-178E2A55F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2D63C-3045-ED4C-A791-A0FA0E8F9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73D2B-6901-D841-BF7D-4DD5DB79E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435865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0784F-BB82-4141-BBA0-FCAF548FF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9ACF8-0C8A-2145-BDA5-E7B75B7F77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FDAC9-A513-6A4A-8AA1-90984D8F9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6FB69-F6C4-794A-B0B0-FF6912C43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F853D-01BC-3447-AD48-1A1FDDFF2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860580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25BB5-D21A-8A4A-8C1E-9AB4382A5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6741B-A547-E24F-9242-1AA6E725F4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A152E3-F578-8245-8812-16755374C2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6D998-5724-2C46-AA30-ACE2FCDD6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A1AE0-27FB-364A-A352-39CF94E9A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3B930E-F415-BC40-8538-E919B698F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152761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C6481-6002-C849-9983-C6D4EA87A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954E8-18CC-3340-8AF3-4D5843FC6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13D2D-2D53-F242-9438-381F45225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6D85D8-3042-2E47-9ECE-BB1806CAD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B971AD-48E2-F14D-984F-FA0184539D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EDF6CE-8426-AC41-BA06-48F2292F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FCEAAE-85CD-B441-8FA4-4F329C865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608FF8-1F7E-BC4A-A7F4-CFB0AF0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029174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8032C-CA58-1748-9E2C-FEE484168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6DF5E9-FFF5-6E46-888A-EADF1865B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606279-6043-5F4E-8B5A-CB7BFF9F4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D3EAC3-9693-CF4A-8011-AFE66F51A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31625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AC5B3B-BE8B-D64C-AC90-689014703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520E4A-C45B-054A-9FE0-9D8D5F139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0566C-34A8-134B-A604-FF1E6582C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09613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C85D3-7ADC-D943-AB1A-EC7ABDC3B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05F98-46AA-B946-8E39-33530B90A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EB8D39-3B30-1F40-9005-4A59E9997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E72BD-9E0E-5245-915C-386BA1CBC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20AC4-382C-E846-B219-06C97AE8F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AD805D-8408-224C-86B0-8F880205C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69139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3C9D0-C95B-254A-8224-1F28400A8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71DF97-223D-9844-AF08-E592A8124C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BC0DC7-D837-F64A-90EE-C987EFA998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840FAA-4788-7547-A0EC-19FFB5EEF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46CAC-B349-D34F-8C98-89CF358FD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4CF9F0-C962-C745-AC56-E0D0F70CC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303473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3FCD6E-FF9B-BB4B-B9A4-7C648A5A3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E92C8-CB36-A249-85CD-60171EF04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9F282-2B9A-7747-9478-C48FDB3309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4A161-9A4F-8240-ABC4-428038B467F8}" type="datetimeFigureOut">
              <a:rPr lang="en-FR" smtClean="0"/>
              <a:t>12/04/2021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1F5DA-D1C2-D746-93B0-E44EC5313F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403530-A423-964C-B5E4-611E4B5925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97833-A1E1-A74C-98DD-FB9CE2FBBB8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74989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amera, Aperture, Digital Camera, Dslr, Film">
            <a:extLst>
              <a:ext uri="{FF2B5EF4-FFF2-40B4-BE49-F238E27FC236}">
                <a16:creationId xmlns:a16="http://schemas.microsoft.com/office/drawing/2014/main" id="{4127D448-DBE7-AB40-BD09-0CF60D04C9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" r="17144" b="2125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64BF3A-3F90-9946-927D-0E69D0D8F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FR" sz="4800"/>
              <a:t>Journalism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0DA988-FEDF-D544-B317-A6ECD67F0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FR" sz="2000"/>
              <a:t>An IT infrastructur for journalists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8192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2D4EE39D-89E9-EA41-8012-2BCADA2025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1" r="1159" b="-2"/>
          <a:stretch/>
        </p:blipFill>
        <p:spPr>
          <a:xfrm>
            <a:off x="20" y="10"/>
            <a:ext cx="6095980" cy="342899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3654981-3584-7840-B60D-C058E5682B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20" b="-2"/>
          <a:stretch/>
        </p:blipFill>
        <p:spPr>
          <a:xfrm>
            <a:off x="6096000" y="10"/>
            <a:ext cx="6096000" cy="3428990"/>
          </a:xfrm>
          <a:prstGeom prst="rect">
            <a:avLst/>
          </a:prstGeom>
        </p:spPr>
      </p:pic>
      <p:pic>
        <p:nvPicPr>
          <p:cNvPr id="13" name="Picture 12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6225EABA-B627-8241-B9B0-C8F4E1723D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4" r="1217" b="-2"/>
          <a:stretch/>
        </p:blipFill>
        <p:spPr>
          <a:xfrm>
            <a:off x="20" y="3429000"/>
            <a:ext cx="6095980" cy="3429000"/>
          </a:xfrm>
          <a:prstGeom prst="rect">
            <a:avLst/>
          </a:prstGeom>
        </p:spPr>
      </p:pic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781683A-15E0-0441-BCBB-6FD60015A3F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55" r="765" b="-2"/>
          <a:stretch/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ame 49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DF814A-10A6-204D-86ED-A72AD0B0B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858" y="2761554"/>
            <a:ext cx="3618284" cy="1345720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b="1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Usage</a:t>
            </a:r>
          </a:p>
        </p:txBody>
      </p:sp>
    </p:spTree>
    <p:extLst>
      <p:ext uri="{BB962C8B-B14F-4D97-AF65-F5344CB8AC3E}">
        <p14:creationId xmlns:p14="http://schemas.microsoft.com/office/powerpoint/2010/main" val="326373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19776D-04C4-E14C-941B-6E61751A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anchor="ctr">
            <a:normAutofit/>
          </a:bodyPr>
          <a:lstStyle/>
          <a:p>
            <a:r>
              <a:rPr lang="en-FR" sz="4000"/>
              <a:t>Conclusion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9B3540C-4B2F-4DC5-892E-95EC07041F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7558403"/>
              </p:ext>
            </p:extLst>
          </p:nvPr>
        </p:nvGraphicFramePr>
        <p:xfrm>
          <a:off x="838200" y="1737360"/>
          <a:ext cx="10506456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01302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FFDCC-148B-A14C-A280-0A261D333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FR" sz="6000"/>
              <a:t>Contents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84EFE8-C53A-44C4-B289-D1B42CF69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74E40A7-3A7A-43D3-AC9A-590D9F10D0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930715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8985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he planet earth taken from the outer space">
            <a:extLst>
              <a:ext uri="{FF2B5EF4-FFF2-40B4-BE49-F238E27FC236}">
                <a16:creationId xmlns:a16="http://schemas.microsoft.com/office/drawing/2014/main" id="{60E050CA-A06C-4C95-A5CD-5710CD82CF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24" r="1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425B50-4115-7A41-8418-284BF35E4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FR" sz="2800"/>
              <a:t>Why this project?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8C656-B089-6445-8A9B-8EC41A756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FR" sz="1700" dirty="0"/>
              <a:t>A changing world</a:t>
            </a:r>
          </a:p>
          <a:p>
            <a:r>
              <a:rPr lang="en-FR" sz="1700" dirty="0"/>
              <a:t>Aternative media</a:t>
            </a:r>
          </a:p>
          <a:p>
            <a:r>
              <a:rPr lang="en-FR" sz="1700" dirty="0"/>
              <a:t>Citizen journalist</a:t>
            </a:r>
          </a:p>
          <a:p>
            <a:r>
              <a:rPr lang="en-FR" sz="1700" dirty="0"/>
              <a:t>Small teams</a:t>
            </a:r>
          </a:p>
          <a:p>
            <a:r>
              <a:rPr lang="en-FR" sz="1700" dirty="0"/>
              <a:t>Lack of technical solutions</a:t>
            </a:r>
          </a:p>
          <a:p>
            <a:endParaRPr lang="en-FR" sz="1700" dirty="0"/>
          </a:p>
        </p:txBody>
      </p:sp>
    </p:spTree>
    <p:extLst>
      <p:ext uri="{BB962C8B-B14F-4D97-AF65-F5344CB8AC3E}">
        <p14:creationId xmlns:p14="http://schemas.microsoft.com/office/powerpoint/2010/main" val="2267442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C5D89A-E48B-CE4E-8117-ACEFB91E1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731" y="1690688"/>
            <a:ext cx="8688537" cy="48873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00FE7C-2963-AA40-8A2A-D89C4AC0E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387648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76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5397479-CE53-A145-A8A5-B787DE001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71190"/>
            <a:ext cx="3363170" cy="2183042"/>
          </a:xfrm>
        </p:spPr>
        <p:txBody>
          <a:bodyPr anchor="b">
            <a:normAutofit/>
          </a:bodyPr>
          <a:lstStyle/>
          <a:p>
            <a:r>
              <a:rPr lang="en-FR" sz="4000"/>
              <a:t>Database</a:t>
            </a:r>
          </a:p>
        </p:txBody>
      </p:sp>
      <p:sp>
        <p:nvSpPr>
          <p:cNvPr id="79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7 Reasons You Should Be Using PostgreSQL - Xojo Blog">
            <a:extLst>
              <a:ext uri="{FF2B5EF4-FFF2-40B4-BE49-F238E27FC236}">
                <a16:creationId xmlns:a16="http://schemas.microsoft.com/office/drawing/2014/main" id="{85D0C9A5-7245-2E44-918F-D64E9ED1F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04586" y="2854987"/>
            <a:ext cx="3404416" cy="170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D99D1-AB43-0547-8ED2-6D63BCFCC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3729161"/>
            <a:ext cx="5690043" cy="2277321"/>
          </a:xfrm>
        </p:spPr>
        <p:txBody>
          <a:bodyPr>
            <a:normAutofit/>
          </a:bodyPr>
          <a:lstStyle/>
          <a:p>
            <a:r>
              <a:rPr lang="en-FR" sz="2400"/>
              <a:t>Open source</a:t>
            </a:r>
          </a:p>
          <a:p>
            <a:r>
              <a:rPr lang="en-FR" sz="2400"/>
              <a:t>PgAdmin web server</a:t>
            </a:r>
          </a:p>
          <a:p>
            <a:r>
              <a:rPr lang="en-FR" sz="2400"/>
              <a:t>3 tables</a:t>
            </a:r>
          </a:p>
          <a:p>
            <a:r>
              <a:rPr lang="en-FR" sz="2400"/>
              <a:t>Users, jwt, articles</a:t>
            </a:r>
          </a:p>
          <a:p>
            <a:r>
              <a:rPr lang="en-FR" sz="2400"/>
              <a:t>2 Docker containers</a:t>
            </a:r>
          </a:p>
        </p:txBody>
      </p:sp>
      <p:pic>
        <p:nvPicPr>
          <p:cNvPr id="2052" name="Picture 4" descr="PostgreSQL: Re: pgAdmin3 icon">
            <a:extLst>
              <a:ext uri="{FF2B5EF4-FFF2-40B4-BE49-F238E27FC236}">
                <a16:creationId xmlns:a16="http://schemas.microsoft.com/office/drawing/2014/main" id="{06DE6DE2-9F27-1445-AC26-496DD487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55073" y="1257782"/>
            <a:ext cx="881853" cy="90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8B8A68B-517B-6040-8331-010BBB6F5554}"/>
              </a:ext>
            </a:extLst>
          </p:cNvPr>
          <p:cNvSpPr txBox="1">
            <a:spLocks/>
          </p:cNvSpPr>
          <p:nvPr/>
        </p:nvSpPr>
        <p:spPr>
          <a:xfrm>
            <a:off x="5160229" y="1946452"/>
            <a:ext cx="1919940" cy="1032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FR" sz="2800" dirty="0"/>
              <a:t>PgAdmin4</a:t>
            </a:r>
          </a:p>
        </p:txBody>
      </p:sp>
    </p:spTree>
    <p:extLst>
      <p:ext uri="{BB962C8B-B14F-4D97-AF65-F5344CB8AC3E}">
        <p14:creationId xmlns:p14="http://schemas.microsoft.com/office/powerpoint/2010/main" val="358530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140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F0DEEC-11F2-8A43-9B1E-122FDA046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71190"/>
            <a:ext cx="3363170" cy="2183042"/>
          </a:xfrm>
        </p:spPr>
        <p:txBody>
          <a:bodyPr anchor="b">
            <a:normAutofit/>
          </a:bodyPr>
          <a:lstStyle/>
          <a:p>
            <a:r>
              <a:rPr lang="en-FR" sz="4000"/>
              <a:t>Rest API</a:t>
            </a:r>
          </a:p>
        </p:txBody>
      </p:sp>
      <p:sp>
        <p:nvSpPr>
          <p:cNvPr id="143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45" name="Freeform: Shape 144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098" name="Picture 2" descr="Install Node.js on Windows | egeek">
            <a:extLst>
              <a:ext uri="{FF2B5EF4-FFF2-40B4-BE49-F238E27FC236}">
                <a16:creationId xmlns:a16="http://schemas.microsoft.com/office/drawing/2014/main" id="{03D5F969-BE0C-D345-8AA3-535B189F0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96964" y="1570563"/>
            <a:ext cx="1846470" cy="9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D76F5-7510-BB46-9BB3-7E9D415DF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3729161"/>
            <a:ext cx="5690043" cy="2277321"/>
          </a:xfrm>
        </p:spPr>
        <p:txBody>
          <a:bodyPr>
            <a:normAutofit/>
          </a:bodyPr>
          <a:lstStyle/>
          <a:p>
            <a:r>
              <a:rPr lang="en-FR" sz="3200" dirty="0"/>
              <a:t>Node.js</a:t>
            </a:r>
          </a:p>
          <a:p>
            <a:r>
              <a:rPr lang="en-FR" sz="3200" dirty="0"/>
              <a:t>Data Access Object</a:t>
            </a:r>
          </a:p>
          <a:p>
            <a:r>
              <a:rPr lang="en-FR" sz="3200" dirty="0"/>
              <a:t>HTTP</a:t>
            </a:r>
          </a:p>
        </p:txBody>
      </p:sp>
      <p:pic>
        <p:nvPicPr>
          <p:cNvPr id="4100" name="Picture 4" descr="VitWorks - Works of Vitaliy Merkulov">
            <a:extLst>
              <a:ext uri="{FF2B5EF4-FFF2-40B4-BE49-F238E27FC236}">
                <a16:creationId xmlns:a16="http://schemas.microsoft.com/office/drawing/2014/main" id="{E42B26EE-7345-B44D-B656-8E8AD1ACF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0038" y="2354401"/>
            <a:ext cx="2713512" cy="271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733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76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6ACD0E2-72E3-DA4B-AB57-7BCCC8350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481264"/>
            <a:ext cx="3363170" cy="1411107"/>
          </a:xfrm>
        </p:spPr>
        <p:txBody>
          <a:bodyPr anchor="b">
            <a:normAutofit/>
          </a:bodyPr>
          <a:lstStyle/>
          <a:p>
            <a:r>
              <a:rPr lang="en-FR" sz="4000" dirty="0"/>
              <a:t>User interface</a:t>
            </a:r>
          </a:p>
        </p:txBody>
      </p:sp>
      <p:sp>
        <p:nvSpPr>
          <p:cNvPr id="79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076" name="Picture 4" descr="How to Setup Nginx as a Load Balancer - Techknowlogy.in">
            <a:extLst>
              <a:ext uri="{FF2B5EF4-FFF2-40B4-BE49-F238E27FC236}">
                <a16:creationId xmlns:a16="http://schemas.microsoft.com/office/drawing/2014/main" id="{C35BFAEF-B976-F74E-B3F9-2B67D5F72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96964" y="1819807"/>
            <a:ext cx="1846470" cy="424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9D54F-2286-F74E-BAC3-F27AFB507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1733" y="3254271"/>
            <a:ext cx="5690043" cy="3175104"/>
          </a:xfrm>
        </p:spPr>
        <p:txBody>
          <a:bodyPr>
            <a:normAutofit/>
          </a:bodyPr>
          <a:lstStyle/>
          <a:p>
            <a:r>
              <a:rPr lang="en-FR" sz="2400" dirty="0"/>
              <a:t>React.js</a:t>
            </a:r>
          </a:p>
          <a:p>
            <a:r>
              <a:rPr lang="en-FR" sz="2400" dirty="0"/>
              <a:t>Nginx</a:t>
            </a:r>
          </a:p>
          <a:p>
            <a:r>
              <a:rPr lang="en-FR" sz="2400" dirty="0"/>
              <a:t>Tailwindcss</a:t>
            </a:r>
          </a:p>
          <a:p>
            <a:r>
              <a:rPr lang="en-FR" sz="2400" dirty="0"/>
              <a:t>Login + Register</a:t>
            </a:r>
          </a:p>
          <a:p>
            <a:r>
              <a:rPr lang="en-FR" sz="2400" dirty="0"/>
              <a:t>CRUD (Create, Read, Update, Delete)</a:t>
            </a:r>
          </a:p>
          <a:p>
            <a:r>
              <a:rPr lang="en-FR" sz="2400" dirty="0"/>
              <a:t>HTTP header: Jwt</a:t>
            </a:r>
          </a:p>
          <a:p>
            <a:r>
              <a:rPr lang="en-FR" sz="2400" dirty="0"/>
              <a:t>Local storage</a:t>
            </a:r>
          </a:p>
        </p:txBody>
      </p:sp>
      <p:pic>
        <p:nvPicPr>
          <p:cNvPr id="3074" name="Picture 2" descr="Get started with React.js in Java - JSweet">
            <a:extLst>
              <a:ext uri="{FF2B5EF4-FFF2-40B4-BE49-F238E27FC236}">
                <a16:creationId xmlns:a16="http://schemas.microsoft.com/office/drawing/2014/main" id="{48AD8445-D8D2-0C4F-A61E-F655FA296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0038" y="2404149"/>
            <a:ext cx="2713512" cy="2614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624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76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5DEA00-18A7-C146-8351-9493F38E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71190"/>
            <a:ext cx="3363170" cy="2183042"/>
          </a:xfrm>
        </p:spPr>
        <p:txBody>
          <a:bodyPr anchor="b">
            <a:normAutofit/>
          </a:bodyPr>
          <a:lstStyle/>
          <a:p>
            <a:r>
              <a:rPr lang="en-FR" sz="4000"/>
              <a:t>Server</a:t>
            </a:r>
          </a:p>
        </p:txBody>
      </p:sp>
      <p:sp>
        <p:nvSpPr>
          <p:cNvPr id="79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122" name="Picture 2" descr="CRA vs Next.js vs Gatsby - Comparison and How to Choose One">
            <a:extLst>
              <a:ext uri="{FF2B5EF4-FFF2-40B4-BE49-F238E27FC236}">
                <a16:creationId xmlns:a16="http://schemas.microsoft.com/office/drawing/2014/main" id="{2EA212B7-1F42-DC48-A1E7-D6619988D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96964" y="1475163"/>
            <a:ext cx="1846470" cy="111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E82B7-24F2-1442-ADC5-AB555223E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3729161"/>
            <a:ext cx="5690043" cy="2277321"/>
          </a:xfrm>
        </p:spPr>
        <p:txBody>
          <a:bodyPr>
            <a:normAutofit/>
          </a:bodyPr>
          <a:lstStyle/>
          <a:p>
            <a:r>
              <a:rPr lang="en-FR" sz="2400" dirty="0"/>
              <a:t>Next.js</a:t>
            </a:r>
          </a:p>
          <a:p>
            <a:r>
              <a:rPr lang="en-FR" sz="2400"/>
              <a:t>Taiwindcss</a:t>
            </a:r>
          </a:p>
          <a:p>
            <a:r>
              <a:rPr lang="en-FR" sz="2400" dirty="0"/>
              <a:t>Home, article, author</a:t>
            </a:r>
          </a:p>
          <a:p>
            <a:r>
              <a:rPr lang="en-FR" sz="2400" dirty="0"/>
              <a:t>No auth</a:t>
            </a:r>
          </a:p>
        </p:txBody>
      </p:sp>
      <p:pic>
        <p:nvPicPr>
          <p:cNvPr id="5124" name="Picture 4" descr="Newspaper Article Journal - Free vector graphic on Pixabay">
            <a:extLst>
              <a:ext uri="{FF2B5EF4-FFF2-40B4-BE49-F238E27FC236}">
                <a16:creationId xmlns:a16="http://schemas.microsoft.com/office/drawing/2014/main" id="{2D366574-2B88-5A40-886F-BA96CF464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0038" y="2540955"/>
            <a:ext cx="2713512" cy="2340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506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F814A-10A6-204D-86ED-A72AD0B0B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Usage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D4EE39D-89E9-EA41-8012-2BCADA2025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61" y="1690688"/>
            <a:ext cx="4080349" cy="22429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B2EA35-CAA5-E74E-AB39-90CF69CD8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140" y="1690688"/>
            <a:ext cx="4157330" cy="22852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F09F05-28E9-BC44-8F23-38A28DFB6E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5840" y="4536977"/>
            <a:ext cx="3881234" cy="2133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55EDB5-F76C-5D4E-84AF-DC42F11F47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2048" y="4625163"/>
            <a:ext cx="3725514" cy="20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420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120</Words>
  <Application>Microsoft Macintosh PowerPoint</Application>
  <PresentationFormat>Widescreen</PresentationFormat>
  <Paragraphs>50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Journalism</vt:lpstr>
      <vt:lpstr>Contents</vt:lpstr>
      <vt:lpstr>Why this project?</vt:lpstr>
      <vt:lpstr>Architecture</vt:lpstr>
      <vt:lpstr>Database</vt:lpstr>
      <vt:lpstr>Rest API</vt:lpstr>
      <vt:lpstr>User interface</vt:lpstr>
      <vt:lpstr>Server</vt:lpstr>
      <vt:lpstr>Usage</vt:lpstr>
      <vt:lpstr>Usage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Clement STAUNER</dc:creator>
  <cp:lastModifiedBy>Clement STAUNER</cp:lastModifiedBy>
  <cp:revision>24</cp:revision>
  <dcterms:created xsi:type="dcterms:W3CDTF">2021-04-11T22:36:41Z</dcterms:created>
  <dcterms:modified xsi:type="dcterms:W3CDTF">2021-04-11T23:24:36Z</dcterms:modified>
</cp:coreProperties>
</file>

<file path=docProps/thumbnail.jpeg>
</file>